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4.xml" ContentType="application/vnd.openxmlformats-officedocument.presentationml.tags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5.xml" ContentType="application/vnd.openxmlformats-officedocument.presentationml.tags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3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6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7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8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9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0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1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31"/>
  </p:notesMasterIdLst>
  <p:sldIdLst>
    <p:sldId id="256" r:id="rId2"/>
    <p:sldId id="292" r:id="rId3"/>
    <p:sldId id="297" r:id="rId4"/>
    <p:sldId id="295" r:id="rId5"/>
    <p:sldId id="296" r:id="rId6"/>
    <p:sldId id="294" r:id="rId7"/>
    <p:sldId id="258" r:id="rId8"/>
    <p:sldId id="291" r:id="rId9"/>
    <p:sldId id="310" r:id="rId10"/>
    <p:sldId id="304" r:id="rId11"/>
    <p:sldId id="285" r:id="rId12"/>
    <p:sldId id="290" r:id="rId13"/>
    <p:sldId id="287" r:id="rId14"/>
    <p:sldId id="289" r:id="rId15"/>
    <p:sldId id="311" r:id="rId16"/>
    <p:sldId id="312" r:id="rId17"/>
    <p:sldId id="288" r:id="rId18"/>
    <p:sldId id="313" r:id="rId19"/>
    <p:sldId id="293" r:id="rId20"/>
    <p:sldId id="260" r:id="rId21"/>
    <p:sldId id="261" r:id="rId22"/>
    <p:sldId id="299" r:id="rId23"/>
    <p:sldId id="301" r:id="rId24"/>
    <p:sldId id="303" r:id="rId25"/>
    <p:sldId id="305" r:id="rId26"/>
    <p:sldId id="306" r:id="rId27"/>
    <p:sldId id="308" r:id="rId28"/>
    <p:sldId id="309" r:id="rId29"/>
    <p:sldId id="284" r:id="rId3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7E56"/>
    <a:srgbClr val="E1E5E1"/>
    <a:srgbClr val="F1F3F1"/>
    <a:srgbClr val="517543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 autoAdjust="0"/>
    <p:restoredTop sz="95565" autoAdjust="0"/>
  </p:normalViewPr>
  <p:slideViewPr>
    <p:cSldViewPr>
      <p:cViewPr varScale="1">
        <p:scale>
          <a:sx n="89" d="100"/>
          <a:sy n="89" d="100"/>
        </p:scale>
        <p:origin x="178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mybackups\Educacao\Mestrado-UFF\Dissertacao\repo\ArtigoFormatoIEEE\Evolu&#231;&#227;oDV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Version Control</a:t>
            </a:r>
            <a:r>
              <a:rPr lang="pt-BR" baseline="0"/>
              <a:t> Usage</a:t>
            </a:r>
            <a:endParaRPr lang="pt-BR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Plan1!$A$2</c:f>
              <c:strCache>
                <c:ptCount val="1"/>
                <c:pt idx="0">
                  <c:v>Subversion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Plan1!$B$1:$E$1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Plan1!$B$2:$E$2</c:f>
              <c:numCache>
                <c:formatCode>0.0%</c:formatCode>
                <c:ptCount val="4"/>
                <c:pt idx="0">
                  <c:v>0.58299999999999996</c:v>
                </c:pt>
                <c:pt idx="1">
                  <c:v>0.51300000000000001</c:v>
                </c:pt>
                <c:pt idx="2">
                  <c:v>0.46</c:v>
                </c:pt>
                <c:pt idx="3">
                  <c:v>0.378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Plan1!$A$3</c:f>
              <c:strCache>
                <c:ptCount val="1"/>
                <c:pt idx="0">
                  <c:v>Git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Plan1!$B$1:$E$1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Plan1!$B$3:$E$3</c:f>
              <c:numCache>
                <c:formatCode>0.0%</c:formatCode>
                <c:ptCount val="4"/>
                <c:pt idx="0">
                  <c:v>6.8000000000000005E-2</c:v>
                </c:pt>
                <c:pt idx="1">
                  <c:v>0.128</c:v>
                </c:pt>
                <c:pt idx="2">
                  <c:v>0.23200000000000001</c:v>
                </c:pt>
                <c:pt idx="3">
                  <c:v>0.30299999999999999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Plan1!$A$4</c:f>
              <c:strCache>
                <c:ptCount val="1"/>
                <c:pt idx="0">
                  <c:v>GitHub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Plan1!$B$1:$E$1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Plan1!$B$4:$E$4</c:f>
              <c:numCache>
                <c:formatCode>General</c:formatCode>
                <c:ptCount val="4"/>
                <c:pt idx="2" formatCode="0.0%">
                  <c:v>4.3999999999999997E-2</c:v>
                </c:pt>
                <c:pt idx="3" formatCode="0.0%">
                  <c:v>0.06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Plan1!$A$5</c:f>
              <c:strCache>
                <c:ptCount val="1"/>
                <c:pt idx="0">
                  <c:v>CVS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Plan1!$B$1:$E$1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Plan1!$B$5:$E$5</c:f>
              <c:numCache>
                <c:formatCode>0.0%</c:formatCode>
                <c:ptCount val="4"/>
                <c:pt idx="0">
                  <c:v>0.126</c:v>
                </c:pt>
                <c:pt idx="1">
                  <c:v>0.13300000000000001</c:v>
                </c:pt>
                <c:pt idx="2">
                  <c:v>8.8999999999999996E-2</c:v>
                </c:pt>
                <c:pt idx="3">
                  <c:v>4.4999999999999998E-2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Plan1!$A$6</c:f>
              <c:strCache>
                <c:ptCount val="1"/>
                <c:pt idx="0">
                  <c:v>Mercurial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Plan1!$B$1:$E$1</c:f>
              <c:numCache>
                <c:formatCode>General</c:formatCod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numCache>
            </c:numRef>
          </c:cat>
          <c:val>
            <c:numRef>
              <c:f>Plan1!$B$6:$E$6</c:f>
              <c:numCache>
                <c:formatCode>0.0%</c:formatCode>
                <c:ptCount val="4"/>
                <c:pt idx="0">
                  <c:v>0.03</c:v>
                </c:pt>
                <c:pt idx="1">
                  <c:v>4.5999999999999999E-2</c:v>
                </c:pt>
                <c:pt idx="2">
                  <c:v>8.8999999999999996E-2</c:v>
                </c:pt>
                <c:pt idx="3">
                  <c:v>4.4999999999999998E-2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5807296"/>
        <c:axId val="246091536"/>
      </c:lineChart>
      <c:catAx>
        <c:axId val="245807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46091536"/>
        <c:crosses val="autoZero"/>
        <c:auto val="1"/>
        <c:lblAlgn val="ctr"/>
        <c:lblOffset val="100"/>
        <c:noMultiLvlLbl val="0"/>
      </c:catAx>
      <c:valAx>
        <c:axId val="246091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45807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Introduction</a:t>
          </a:r>
          <a:endParaRPr lang="pt-BR" sz="1000" b="1" dirty="0">
            <a:solidFill>
              <a:schemeClr val="bg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Motivation</a:t>
          </a:r>
          <a:endParaRPr lang="pt-BR" sz="1100" dirty="0"/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Related</a:t>
          </a:r>
          <a:r>
            <a:rPr lang="pt-BR" sz="1400" dirty="0" smtClean="0"/>
            <a:t> </a:t>
          </a:r>
          <a:r>
            <a:rPr lang="pt-BR" sz="1400" dirty="0" err="1" smtClean="0"/>
            <a:t>Work</a:t>
          </a:r>
          <a:endParaRPr lang="pt-BR" sz="1500" dirty="0"/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Approach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Conclusion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CA820A0E-8984-4560-8EEE-1B9F7DF34E58}" type="presOf" srcId="{FB1F8ED9-BD3D-47C1-A352-6E80C37E69D5}" destId="{9A10DE9B-36E3-49F6-9012-AA6E26738AD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4A513CC6-79D7-489E-B926-A54288FAA1ED}" type="presOf" srcId="{EC1C03D6-CE6E-414D-89B7-9DEF5E6D6BD6}" destId="{22E8BE1A-9D28-413C-9A09-8636FD5D6E8B}" srcOrd="0" destOrd="0" presId="urn:microsoft.com/office/officeart/2005/8/layout/chevron1"/>
    <dgm:cxn modelId="{2B8CC454-629F-4E3C-982D-08DD0D2BBB75}" type="presOf" srcId="{D503C0CD-55BF-4E78-A3A1-C777F1561E0E}" destId="{CBEFA6CD-5D33-4258-96A8-26A44DBEA69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2E5E00C5-B8B8-4D08-86E3-AE9C326C3E78}" type="presOf" srcId="{78F56ECA-90FF-40DA-BCAB-38CF3823CD3B}" destId="{CE4E38F6-FB75-4B3B-A01C-63A95B506D38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2FD4E9DD-CF77-45C7-9E01-25305D466321}" type="presOf" srcId="{71504ECF-E427-4153-B438-3BEECD846B8A}" destId="{C8507421-0692-448E-904B-02AAF7CA6864}" srcOrd="0" destOrd="0" presId="urn:microsoft.com/office/officeart/2005/8/layout/chevron1"/>
    <dgm:cxn modelId="{751FC400-49BC-4612-A738-284B02617B8C}" type="presOf" srcId="{F60E1271-02FB-46D4-874C-D899DB11EDB5}" destId="{BB6CD4F3-8802-4FF0-A078-DE4E5E120A4A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22191F3E-D11B-41B3-9AEB-5C2B70E809B8}" type="presParOf" srcId="{9A10DE9B-36E3-49F6-9012-AA6E26738AD4}" destId="{CE4E38F6-FB75-4B3B-A01C-63A95B506D38}" srcOrd="0" destOrd="0" presId="urn:microsoft.com/office/officeart/2005/8/layout/chevron1"/>
    <dgm:cxn modelId="{15FFB00D-5E2D-4CF6-8207-6C11AC6BEBA3}" type="presParOf" srcId="{9A10DE9B-36E3-49F6-9012-AA6E26738AD4}" destId="{EA9CFFD4-0584-4693-B50C-F893D04DBE97}" srcOrd="1" destOrd="0" presId="urn:microsoft.com/office/officeart/2005/8/layout/chevron1"/>
    <dgm:cxn modelId="{A072A1D5-F942-4ED3-938E-1DF9AE331020}" type="presParOf" srcId="{9A10DE9B-36E3-49F6-9012-AA6E26738AD4}" destId="{22E8BE1A-9D28-413C-9A09-8636FD5D6E8B}" srcOrd="2" destOrd="0" presId="urn:microsoft.com/office/officeart/2005/8/layout/chevron1"/>
    <dgm:cxn modelId="{A9D0A898-8BCA-4873-A536-D56391F24051}" type="presParOf" srcId="{9A10DE9B-36E3-49F6-9012-AA6E26738AD4}" destId="{3ED5751F-C79C-46A5-8976-211680536B63}" srcOrd="3" destOrd="0" presId="urn:microsoft.com/office/officeart/2005/8/layout/chevron1"/>
    <dgm:cxn modelId="{FCC6CAF5-0226-42BD-A7C5-FF7EBA4B6F5D}" type="presParOf" srcId="{9A10DE9B-36E3-49F6-9012-AA6E26738AD4}" destId="{BB6CD4F3-8802-4FF0-A078-DE4E5E120A4A}" srcOrd="4" destOrd="0" presId="urn:microsoft.com/office/officeart/2005/8/layout/chevron1"/>
    <dgm:cxn modelId="{B7839ED3-BC59-4408-80CA-A8B3B1A42B91}" type="presParOf" srcId="{9A10DE9B-36E3-49F6-9012-AA6E26738AD4}" destId="{FFF1229B-A23B-412F-881D-2949DA426328}" srcOrd="5" destOrd="0" presId="urn:microsoft.com/office/officeart/2005/8/layout/chevron1"/>
    <dgm:cxn modelId="{7C1C0C68-8F97-4C72-8C9C-170F5EA3D611}" type="presParOf" srcId="{9A10DE9B-36E3-49F6-9012-AA6E26738AD4}" destId="{C8507421-0692-448E-904B-02AAF7CA6864}" srcOrd="6" destOrd="0" presId="urn:microsoft.com/office/officeart/2005/8/layout/chevron1"/>
    <dgm:cxn modelId="{33AB00D6-AA8E-422F-92F7-EF9AC83C13C2}" type="presParOf" srcId="{9A10DE9B-36E3-49F6-9012-AA6E26738AD4}" destId="{8E7D21A0-2CA5-44C3-947D-C7D247015E92}" srcOrd="7" destOrd="0" presId="urn:microsoft.com/office/officeart/2005/8/layout/chevron1"/>
    <dgm:cxn modelId="{DD289D67-BB87-420F-9FFE-242F2546D5FC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Approach</a:t>
          </a:r>
          <a:endParaRPr lang="pt-BR" sz="1800" b="1" dirty="0">
            <a:solidFill>
              <a:schemeClr val="bg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/>
            <a:t>Conclusion</a:t>
          </a:r>
          <a:endParaRPr lang="pt-BR" sz="1800" b="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E9A14D9-0422-4803-A019-49AB02A60591}" type="presOf" srcId="{78F56ECA-90FF-40DA-BCAB-38CF3823CD3B}" destId="{CE4E38F6-FB75-4B3B-A01C-63A95B506D38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6A75A3CD-2463-4B87-B511-4216DC508BE1}" type="presOf" srcId="{D503C0CD-55BF-4E78-A3A1-C777F1561E0E}" destId="{CBEFA6CD-5D33-4258-96A8-26A44DBEA694}" srcOrd="0" destOrd="0" presId="urn:microsoft.com/office/officeart/2005/8/layout/chevron1"/>
    <dgm:cxn modelId="{9BDC1D88-E770-488F-86AD-246EA9022883}" type="presOf" srcId="{71504ECF-E427-4153-B438-3BEECD846B8A}" destId="{C8507421-0692-448E-904B-02AAF7CA686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381BFEB8-8104-4CA0-A683-17ED15CC37D4}" type="presOf" srcId="{F60E1271-02FB-46D4-874C-D899DB11EDB5}" destId="{BB6CD4F3-8802-4FF0-A078-DE4E5E120A4A}" srcOrd="0" destOrd="0" presId="urn:microsoft.com/office/officeart/2005/8/layout/chevron1"/>
    <dgm:cxn modelId="{4E74A04E-BA21-4E5D-A622-5332321A68A6}" type="presOf" srcId="{EC1C03D6-CE6E-414D-89B7-9DEF5E6D6BD6}" destId="{22E8BE1A-9D28-413C-9A09-8636FD5D6E8B}" srcOrd="0" destOrd="0" presId="urn:microsoft.com/office/officeart/2005/8/layout/chevron1"/>
    <dgm:cxn modelId="{18483D11-C2D5-494F-A7BC-C37C96FF32CB}" type="presOf" srcId="{FB1F8ED9-BD3D-47C1-A352-6E80C37E69D5}" destId="{9A10DE9B-36E3-49F6-9012-AA6E26738AD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BF0E4AA3-6926-49C7-AA08-28AC7AECA56E}" type="presParOf" srcId="{9A10DE9B-36E3-49F6-9012-AA6E26738AD4}" destId="{CE4E38F6-FB75-4B3B-A01C-63A95B506D38}" srcOrd="0" destOrd="0" presId="urn:microsoft.com/office/officeart/2005/8/layout/chevron1"/>
    <dgm:cxn modelId="{218B966C-3062-49B6-AFA7-9F9089BBD7BF}" type="presParOf" srcId="{9A10DE9B-36E3-49F6-9012-AA6E26738AD4}" destId="{EA9CFFD4-0584-4693-B50C-F893D04DBE97}" srcOrd="1" destOrd="0" presId="urn:microsoft.com/office/officeart/2005/8/layout/chevron1"/>
    <dgm:cxn modelId="{62A5213F-4E9E-4128-9351-2E13FE46E001}" type="presParOf" srcId="{9A10DE9B-36E3-49F6-9012-AA6E26738AD4}" destId="{22E8BE1A-9D28-413C-9A09-8636FD5D6E8B}" srcOrd="2" destOrd="0" presId="urn:microsoft.com/office/officeart/2005/8/layout/chevron1"/>
    <dgm:cxn modelId="{B079786E-8665-45F0-A0A6-7D4202BCA686}" type="presParOf" srcId="{9A10DE9B-36E3-49F6-9012-AA6E26738AD4}" destId="{3ED5751F-C79C-46A5-8976-211680536B63}" srcOrd="3" destOrd="0" presId="urn:microsoft.com/office/officeart/2005/8/layout/chevron1"/>
    <dgm:cxn modelId="{B85CAF6F-52EC-4C4D-8F72-2E9D878AEC68}" type="presParOf" srcId="{9A10DE9B-36E3-49F6-9012-AA6E26738AD4}" destId="{BB6CD4F3-8802-4FF0-A078-DE4E5E120A4A}" srcOrd="4" destOrd="0" presId="urn:microsoft.com/office/officeart/2005/8/layout/chevron1"/>
    <dgm:cxn modelId="{21295FB5-6784-4F8C-9722-6E79AFDEAA0A}" type="presParOf" srcId="{9A10DE9B-36E3-49F6-9012-AA6E26738AD4}" destId="{FFF1229B-A23B-412F-881D-2949DA426328}" srcOrd="5" destOrd="0" presId="urn:microsoft.com/office/officeart/2005/8/layout/chevron1"/>
    <dgm:cxn modelId="{205AB731-E884-4566-A720-DDA579A648CC}" type="presParOf" srcId="{9A10DE9B-36E3-49F6-9012-AA6E26738AD4}" destId="{C8507421-0692-448E-904B-02AAF7CA6864}" srcOrd="6" destOrd="0" presId="urn:microsoft.com/office/officeart/2005/8/layout/chevron1"/>
    <dgm:cxn modelId="{66E5E021-0074-4B0B-9E74-BCCECCFC31B1}" type="presParOf" srcId="{9A10DE9B-36E3-49F6-9012-AA6E26738AD4}" destId="{8E7D21A0-2CA5-44C3-947D-C7D247015E92}" srcOrd="7" destOrd="0" presId="urn:microsoft.com/office/officeart/2005/8/layout/chevron1"/>
    <dgm:cxn modelId="{E187C96E-4D01-4988-AAAB-34523E29D603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Approach</a:t>
          </a:r>
          <a:endParaRPr lang="pt-BR" sz="1800" b="1" dirty="0">
            <a:solidFill>
              <a:schemeClr val="bg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/>
            <a:t>Conclusion</a:t>
          </a:r>
          <a:endParaRPr lang="pt-BR" sz="1800" b="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BC6AF29B-B3FA-4E1B-976F-BC063CA2B80A}" type="presOf" srcId="{EC1C03D6-CE6E-414D-89B7-9DEF5E6D6BD6}" destId="{22E8BE1A-9D28-413C-9A09-8636FD5D6E8B}" srcOrd="0" destOrd="0" presId="urn:microsoft.com/office/officeart/2005/8/layout/chevron1"/>
    <dgm:cxn modelId="{AFF62572-4D77-4ECB-8E66-E4449E3732AB}" type="presOf" srcId="{71504ECF-E427-4153-B438-3BEECD846B8A}" destId="{C8507421-0692-448E-904B-02AAF7CA686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42A53D84-2990-438A-9EC5-F2F700BC9234}" type="presOf" srcId="{F60E1271-02FB-46D4-874C-D899DB11EDB5}" destId="{BB6CD4F3-8802-4FF0-A078-DE4E5E120A4A}" srcOrd="0" destOrd="0" presId="urn:microsoft.com/office/officeart/2005/8/layout/chevron1"/>
    <dgm:cxn modelId="{3E368E97-47F3-49CA-BB37-FD97E4C3530C}" type="presOf" srcId="{78F56ECA-90FF-40DA-BCAB-38CF3823CD3B}" destId="{CE4E38F6-FB75-4B3B-A01C-63A95B506D38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E004E23F-E18D-459B-B303-4A4AFE69B5F6}" type="presOf" srcId="{FB1F8ED9-BD3D-47C1-A352-6E80C37E69D5}" destId="{9A10DE9B-36E3-49F6-9012-AA6E26738AD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D3D87417-3944-4F40-A6EE-60F0087DBA10}" type="presOf" srcId="{D503C0CD-55BF-4E78-A3A1-C777F1561E0E}" destId="{CBEFA6CD-5D33-4258-96A8-26A44DBEA694}" srcOrd="0" destOrd="0" presId="urn:microsoft.com/office/officeart/2005/8/layout/chevron1"/>
    <dgm:cxn modelId="{B33252AF-5596-43C1-BBF3-032D06419651}" type="presParOf" srcId="{9A10DE9B-36E3-49F6-9012-AA6E26738AD4}" destId="{CE4E38F6-FB75-4B3B-A01C-63A95B506D38}" srcOrd="0" destOrd="0" presId="urn:microsoft.com/office/officeart/2005/8/layout/chevron1"/>
    <dgm:cxn modelId="{D3160378-A07A-4C6D-9A68-5F4620CFCA8F}" type="presParOf" srcId="{9A10DE9B-36E3-49F6-9012-AA6E26738AD4}" destId="{EA9CFFD4-0584-4693-B50C-F893D04DBE97}" srcOrd="1" destOrd="0" presId="urn:microsoft.com/office/officeart/2005/8/layout/chevron1"/>
    <dgm:cxn modelId="{9467589E-FF6F-4564-8842-A67E484A667A}" type="presParOf" srcId="{9A10DE9B-36E3-49F6-9012-AA6E26738AD4}" destId="{22E8BE1A-9D28-413C-9A09-8636FD5D6E8B}" srcOrd="2" destOrd="0" presId="urn:microsoft.com/office/officeart/2005/8/layout/chevron1"/>
    <dgm:cxn modelId="{473E6DF2-8FAF-4ECF-AC31-79EA4C7B5A5B}" type="presParOf" srcId="{9A10DE9B-36E3-49F6-9012-AA6E26738AD4}" destId="{3ED5751F-C79C-46A5-8976-211680536B63}" srcOrd="3" destOrd="0" presId="urn:microsoft.com/office/officeart/2005/8/layout/chevron1"/>
    <dgm:cxn modelId="{1BB8FAF5-9C5C-4EAD-B769-4E244F49FCB9}" type="presParOf" srcId="{9A10DE9B-36E3-49F6-9012-AA6E26738AD4}" destId="{BB6CD4F3-8802-4FF0-A078-DE4E5E120A4A}" srcOrd="4" destOrd="0" presId="urn:microsoft.com/office/officeart/2005/8/layout/chevron1"/>
    <dgm:cxn modelId="{4D71ED81-B110-4A3F-A190-39765749DF79}" type="presParOf" srcId="{9A10DE9B-36E3-49F6-9012-AA6E26738AD4}" destId="{FFF1229B-A23B-412F-881D-2949DA426328}" srcOrd="5" destOrd="0" presId="urn:microsoft.com/office/officeart/2005/8/layout/chevron1"/>
    <dgm:cxn modelId="{D84F331B-A31C-45F1-ADA5-76B0B1AF8428}" type="presParOf" srcId="{9A10DE9B-36E3-49F6-9012-AA6E26738AD4}" destId="{C8507421-0692-448E-904B-02AAF7CA6864}" srcOrd="6" destOrd="0" presId="urn:microsoft.com/office/officeart/2005/8/layout/chevron1"/>
    <dgm:cxn modelId="{BFF0D58A-C673-4A53-9679-A791C0E8CCA3}" type="presParOf" srcId="{9A10DE9B-36E3-49F6-9012-AA6E26738AD4}" destId="{8E7D21A0-2CA5-44C3-947D-C7D247015E92}" srcOrd="7" destOrd="0" presId="urn:microsoft.com/office/officeart/2005/8/layout/chevron1"/>
    <dgm:cxn modelId="{F92A6F8B-C7C5-4026-9D69-2A0F1D887B79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Approach</a:t>
          </a:r>
          <a:endParaRPr lang="pt-BR" sz="1800" b="1" dirty="0">
            <a:solidFill>
              <a:schemeClr val="bg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/>
            <a:t>Conclusion</a:t>
          </a:r>
          <a:endParaRPr lang="pt-BR" sz="1800" b="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0491120-A1E3-4B2E-A640-211A69439FBE}" type="presOf" srcId="{71504ECF-E427-4153-B438-3BEECD846B8A}" destId="{C8507421-0692-448E-904B-02AAF7CA6864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C96F1A6C-EDD1-4A79-861D-B64B1D1FA0A9}" type="presOf" srcId="{D503C0CD-55BF-4E78-A3A1-C777F1561E0E}" destId="{CBEFA6CD-5D33-4258-96A8-26A44DBEA69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05AC9190-08A9-483C-BBD5-785EA8A3FB7F}" type="presOf" srcId="{FB1F8ED9-BD3D-47C1-A352-6E80C37E69D5}" destId="{9A10DE9B-36E3-49F6-9012-AA6E26738AD4}" srcOrd="0" destOrd="0" presId="urn:microsoft.com/office/officeart/2005/8/layout/chevron1"/>
    <dgm:cxn modelId="{65C1FD38-BFF0-4CC9-A7D0-0493342FF3BB}" type="presOf" srcId="{F60E1271-02FB-46D4-874C-D899DB11EDB5}" destId="{BB6CD4F3-8802-4FF0-A078-DE4E5E120A4A}" srcOrd="0" destOrd="0" presId="urn:microsoft.com/office/officeart/2005/8/layout/chevron1"/>
    <dgm:cxn modelId="{7A1E2D24-0564-436F-BE1B-940338797FEF}" type="presOf" srcId="{EC1C03D6-CE6E-414D-89B7-9DEF5E6D6BD6}" destId="{22E8BE1A-9D28-413C-9A09-8636FD5D6E8B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9BD283E6-AA7E-4248-9A99-FF60F9D661CE}" type="presOf" srcId="{78F56ECA-90FF-40DA-BCAB-38CF3823CD3B}" destId="{CE4E38F6-FB75-4B3B-A01C-63A95B506D38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A8C57148-05B1-4275-B664-9AAD7079DF5F}" type="presParOf" srcId="{9A10DE9B-36E3-49F6-9012-AA6E26738AD4}" destId="{CE4E38F6-FB75-4B3B-A01C-63A95B506D38}" srcOrd="0" destOrd="0" presId="urn:microsoft.com/office/officeart/2005/8/layout/chevron1"/>
    <dgm:cxn modelId="{3AAAD39A-97A5-41E1-A71B-C1DE73001778}" type="presParOf" srcId="{9A10DE9B-36E3-49F6-9012-AA6E26738AD4}" destId="{EA9CFFD4-0584-4693-B50C-F893D04DBE97}" srcOrd="1" destOrd="0" presId="urn:microsoft.com/office/officeart/2005/8/layout/chevron1"/>
    <dgm:cxn modelId="{0C44EFC1-63F9-4393-AADD-0C6C85C80CA4}" type="presParOf" srcId="{9A10DE9B-36E3-49F6-9012-AA6E26738AD4}" destId="{22E8BE1A-9D28-413C-9A09-8636FD5D6E8B}" srcOrd="2" destOrd="0" presId="urn:microsoft.com/office/officeart/2005/8/layout/chevron1"/>
    <dgm:cxn modelId="{20DCAC50-5170-488D-A9A1-725E843F396A}" type="presParOf" srcId="{9A10DE9B-36E3-49F6-9012-AA6E26738AD4}" destId="{3ED5751F-C79C-46A5-8976-211680536B63}" srcOrd="3" destOrd="0" presId="urn:microsoft.com/office/officeart/2005/8/layout/chevron1"/>
    <dgm:cxn modelId="{6F91930C-7FDF-46D5-A77E-028D2574B9F5}" type="presParOf" srcId="{9A10DE9B-36E3-49F6-9012-AA6E26738AD4}" destId="{BB6CD4F3-8802-4FF0-A078-DE4E5E120A4A}" srcOrd="4" destOrd="0" presId="urn:microsoft.com/office/officeart/2005/8/layout/chevron1"/>
    <dgm:cxn modelId="{770B8861-297B-4C78-A388-BF2D28280477}" type="presParOf" srcId="{9A10DE9B-36E3-49F6-9012-AA6E26738AD4}" destId="{FFF1229B-A23B-412F-881D-2949DA426328}" srcOrd="5" destOrd="0" presId="urn:microsoft.com/office/officeart/2005/8/layout/chevron1"/>
    <dgm:cxn modelId="{71A76CE2-69B9-44C6-8F44-3CDCC4438736}" type="presParOf" srcId="{9A10DE9B-36E3-49F6-9012-AA6E26738AD4}" destId="{C8507421-0692-448E-904B-02AAF7CA6864}" srcOrd="6" destOrd="0" presId="urn:microsoft.com/office/officeart/2005/8/layout/chevron1"/>
    <dgm:cxn modelId="{FCECAE5A-C7FE-41FB-A14F-8F66A1BAA94B}" type="presParOf" srcId="{9A10DE9B-36E3-49F6-9012-AA6E26738AD4}" destId="{8E7D21A0-2CA5-44C3-947D-C7D247015E92}" srcOrd="7" destOrd="0" presId="urn:microsoft.com/office/officeart/2005/8/layout/chevron1"/>
    <dgm:cxn modelId="{2D7CEBE9-FB03-4E29-8E2D-A6DA7420B5B1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Approach</a:t>
          </a:r>
          <a:endParaRPr lang="pt-BR" sz="1800" b="1" dirty="0">
            <a:solidFill>
              <a:schemeClr val="bg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/>
            <a:t>Conclusion</a:t>
          </a:r>
          <a:endParaRPr lang="pt-BR" sz="1800" b="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3DDBAEC-DA2A-4BAB-B437-BF6556F4267D}" type="presOf" srcId="{FB1F8ED9-BD3D-47C1-A352-6E80C37E69D5}" destId="{9A10DE9B-36E3-49F6-9012-AA6E26738AD4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FE838F30-4A9E-4751-88C8-C02BD2FC97C8}" type="presOf" srcId="{F60E1271-02FB-46D4-874C-D899DB11EDB5}" destId="{BB6CD4F3-8802-4FF0-A078-DE4E5E120A4A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9406BB0A-4576-4F8B-98A1-4AD61C52136F}" type="presOf" srcId="{EC1C03D6-CE6E-414D-89B7-9DEF5E6D6BD6}" destId="{22E8BE1A-9D28-413C-9A09-8636FD5D6E8B}" srcOrd="0" destOrd="0" presId="urn:microsoft.com/office/officeart/2005/8/layout/chevron1"/>
    <dgm:cxn modelId="{80CE57BE-BD64-4E9B-852F-34111C300F3B}" type="presOf" srcId="{78F56ECA-90FF-40DA-BCAB-38CF3823CD3B}" destId="{CE4E38F6-FB75-4B3B-A01C-63A95B506D38}" srcOrd="0" destOrd="0" presId="urn:microsoft.com/office/officeart/2005/8/layout/chevron1"/>
    <dgm:cxn modelId="{5ED67B86-C6DB-468E-B8A9-3F14B3105043}" type="presOf" srcId="{D503C0CD-55BF-4E78-A3A1-C777F1561E0E}" destId="{CBEFA6CD-5D33-4258-96A8-26A44DBEA69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EF0EBDD1-4573-4767-AB1C-E20AF579F260}" type="presOf" srcId="{71504ECF-E427-4153-B438-3BEECD846B8A}" destId="{C8507421-0692-448E-904B-02AAF7CA6864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009C18B6-66CC-4A6D-B298-A711B673076A}" type="presParOf" srcId="{9A10DE9B-36E3-49F6-9012-AA6E26738AD4}" destId="{CE4E38F6-FB75-4B3B-A01C-63A95B506D38}" srcOrd="0" destOrd="0" presId="urn:microsoft.com/office/officeart/2005/8/layout/chevron1"/>
    <dgm:cxn modelId="{054DD277-491C-4212-A4E0-BE1EB456DCEE}" type="presParOf" srcId="{9A10DE9B-36E3-49F6-9012-AA6E26738AD4}" destId="{EA9CFFD4-0584-4693-B50C-F893D04DBE97}" srcOrd="1" destOrd="0" presId="urn:microsoft.com/office/officeart/2005/8/layout/chevron1"/>
    <dgm:cxn modelId="{C18181BB-C4B2-4BA9-AF30-773FD8186531}" type="presParOf" srcId="{9A10DE9B-36E3-49F6-9012-AA6E26738AD4}" destId="{22E8BE1A-9D28-413C-9A09-8636FD5D6E8B}" srcOrd="2" destOrd="0" presId="urn:microsoft.com/office/officeart/2005/8/layout/chevron1"/>
    <dgm:cxn modelId="{4C10C13A-2A6C-4846-9D4E-BCDEF9E1641C}" type="presParOf" srcId="{9A10DE9B-36E3-49F6-9012-AA6E26738AD4}" destId="{3ED5751F-C79C-46A5-8976-211680536B63}" srcOrd="3" destOrd="0" presId="urn:microsoft.com/office/officeart/2005/8/layout/chevron1"/>
    <dgm:cxn modelId="{3F96F8F0-E623-48C1-8508-A8DE53D229AF}" type="presParOf" srcId="{9A10DE9B-36E3-49F6-9012-AA6E26738AD4}" destId="{BB6CD4F3-8802-4FF0-A078-DE4E5E120A4A}" srcOrd="4" destOrd="0" presId="urn:microsoft.com/office/officeart/2005/8/layout/chevron1"/>
    <dgm:cxn modelId="{FACAD26C-B0D2-4B18-BF45-234B4EC67F6C}" type="presParOf" srcId="{9A10DE9B-36E3-49F6-9012-AA6E26738AD4}" destId="{FFF1229B-A23B-412F-881D-2949DA426328}" srcOrd="5" destOrd="0" presId="urn:microsoft.com/office/officeart/2005/8/layout/chevron1"/>
    <dgm:cxn modelId="{D2A24C50-824E-4EA0-82D7-100160A941BC}" type="presParOf" srcId="{9A10DE9B-36E3-49F6-9012-AA6E26738AD4}" destId="{C8507421-0692-448E-904B-02AAF7CA6864}" srcOrd="6" destOrd="0" presId="urn:microsoft.com/office/officeart/2005/8/layout/chevron1"/>
    <dgm:cxn modelId="{B0F9080C-6B06-4A18-AC8F-9EE96469DCD3}" type="presParOf" srcId="{9A10DE9B-36E3-49F6-9012-AA6E26738AD4}" destId="{8E7D21A0-2CA5-44C3-947D-C7D247015E92}" srcOrd="7" destOrd="0" presId="urn:microsoft.com/office/officeart/2005/8/layout/chevron1"/>
    <dgm:cxn modelId="{2B2FA25B-ECD3-43CB-AACE-A6E47120468D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Approach</a:t>
          </a:r>
          <a:endParaRPr lang="pt-BR" sz="1800" b="1" dirty="0">
            <a:solidFill>
              <a:schemeClr val="bg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/>
            <a:t>Conclusion</a:t>
          </a:r>
          <a:endParaRPr lang="pt-BR" sz="1800" b="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CD943DDF-64D7-49C6-B4DB-0AB0B22CFB24}" type="presOf" srcId="{EC1C03D6-CE6E-414D-89B7-9DEF5E6D6BD6}" destId="{22E8BE1A-9D28-413C-9A09-8636FD5D6E8B}" srcOrd="0" destOrd="0" presId="urn:microsoft.com/office/officeart/2005/8/layout/chevron1"/>
    <dgm:cxn modelId="{A40EEBDC-EDC0-45DC-A8EC-80AB7B1BEF45}" type="presOf" srcId="{D503C0CD-55BF-4E78-A3A1-C777F1561E0E}" destId="{CBEFA6CD-5D33-4258-96A8-26A44DBEA69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C1FBB3A6-92DD-44BE-935F-4B51F88026F7}" type="presOf" srcId="{78F56ECA-90FF-40DA-BCAB-38CF3823CD3B}" destId="{CE4E38F6-FB75-4B3B-A01C-63A95B506D38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2846B779-DBF7-45CF-94B3-1C6CAE1A93A0}" type="presOf" srcId="{F60E1271-02FB-46D4-874C-D899DB11EDB5}" destId="{BB6CD4F3-8802-4FF0-A078-DE4E5E120A4A}" srcOrd="0" destOrd="0" presId="urn:microsoft.com/office/officeart/2005/8/layout/chevron1"/>
    <dgm:cxn modelId="{88849A33-E159-4FFF-B03C-B9401BEDF160}" type="presOf" srcId="{71504ECF-E427-4153-B438-3BEECD846B8A}" destId="{C8507421-0692-448E-904B-02AAF7CA6864}" srcOrd="0" destOrd="0" presId="urn:microsoft.com/office/officeart/2005/8/layout/chevron1"/>
    <dgm:cxn modelId="{F28A1204-17DC-43E5-8E9B-B23725D864F2}" type="presOf" srcId="{FB1F8ED9-BD3D-47C1-A352-6E80C37E69D5}" destId="{9A10DE9B-36E3-49F6-9012-AA6E26738AD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949AD82A-7704-44C0-A37E-9ACCC767111A}" type="presParOf" srcId="{9A10DE9B-36E3-49F6-9012-AA6E26738AD4}" destId="{CE4E38F6-FB75-4B3B-A01C-63A95B506D38}" srcOrd="0" destOrd="0" presId="urn:microsoft.com/office/officeart/2005/8/layout/chevron1"/>
    <dgm:cxn modelId="{4DE8BC68-5E5D-4760-ABCF-DCAD9AA36F8E}" type="presParOf" srcId="{9A10DE9B-36E3-49F6-9012-AA6E26738AD4}" destId="{EA9CFFD4-0584-4693-B50C-F893D04DBE97}" srcOrd="1" destOrd="0" presId="urn:microsoft.com/office/officeart/2005/8/layout/chevron1"/>
    <dgm:cxn modelId="{D331FF08-1CDF-465A-A6EB-BB208298BDD1}" type="presParOf" srcId="{9A10DE9B-36E3-49F6-9012-AA6E26738AD4}" destId="{22E8BE1A-9D28-413C-9A09-8636FD5D6E8B}" srcOrd="2" destOrd="0" presId="urn:microsoft.com/office/officeart/2005/8/layout/chevron1"/>
    <dgm:cxn modelId="{E8EA002E-DA3F-4957-8F2A-B96E6CB8DF58}" type="presParOf" srcId="{9A10DE9B-36E3-49F6-9012-AA6E26738AD4}" destId="{3ED5751F-C79C-46A5-8976-211680536B63}" srcOrd="3" destOrd="0" presId="urn:microsoft.com/office/officeart/2005/8/layout/chevron1"/>
    <dgm:cxn modelId="{1C610C36-DB80-4AC6-B1B1-AB33F8133C72}" type="presParOf" srcId="{9A10DE9B-36E3-49F6-9012-AA6E26738AD4}" destId="{BB6CD4F3-8802-4FF0-A078-DE4E5E120A4A}" srcOrd="4" destOrd="0" presId="urn:microsoft.com/office/officeart/2005/8/layout/chevron1"/>
    <dgm:cxn modelId="{0AE3C46D-E88C-4923-A896-BD23BB83E866}" type="presParOf" srcId="{9A10DE9B-36E3-49F6-9012-AA6E26738AD4}" destId="{FFF1229B-A23B-412F-881D-2949DA426328}" srcOrd="5" destOrd="0" presId="urn:microsoft.com/office/officeart/2005/8/layout/chevron1"/>
    <dgm:cxn modelId="{F026863B-4D45-4CBA-9844-272605867BEC}" type="presParOf" srcId="{9A10DE9B-36E3-49F6-9012-AA6E26738AD4}" destId="{C8507421-0692-448E-904B-02AAF7CA6864}" srcOrd="6" destOrd="0" presId="urn:microsoft.com/office/officeart/2005/8/layout/chevron1"/>
    <dgm:cxn modelId="{AB5A57E3-BED1-47E7-9BC8-4EF53A1F6D94}" type="presParOf" srcId="{9A10DE9B-36E3-49F6-9012-AA6E26738AD4}" destId="{8E7D21A0-2CA5-44C3-947D-C7D247015E92}" srcOrd="7" destOrd="0" presId="urn:microsoft.com/office/officeart/2005/8/layout/chevron1"/>
    <dgm:cxn modelId="{2E6BDA58-2D7E-47B0-8017-0387A6D3F119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Approach</a:t>
          </a:r>
          <a:endParaRPr lang="pt-BR" sz="1800" b="1" dirty="0">
            <a:solidFill>
              <a:schemeClr val="bg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/>
            <a:t>Conclusion</a:t>
          </a:r>
          <a:endParaRPr lang="pt-BR" sz="1800" b="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1D119F1-D2D3-489B-805A-A328D96DF15F}" type="presOf" srcId="{EC1C03D6-CE6E-414D-89B7-9DEF5E6D6BD6}" destId="{22E8BE1A-9D28-413C-9A09-8636FD5D6E8B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B7B567C2-FF6B-445A-8F9D-DC2555F2260D}" type="presOf" srcId="{FB1F8ED9-BD3D-47C1-A352-6E80C37E69D5}" destId="{9A10DE9B-36E3-49F6-9012-AA6E26738AD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18982285-2121-4BAF-81DC-370E26A2BAF8}" type="presOf" srcId="{D503C0CD-55BF-4E78-A3A1-C777F1561E0E}" destId="{CBEFA6CD-5D33-4258-96A8-26A44DBEA694}" srcOrd="0" destOrd="0" presId="urn:microsoft.com/office/officeart/2005/8/layout/chevron1"/>
    <dgm:cxn modelId="{8220EA80-542C-4E66-8695-DD5BD38796F5}" type="presOf" srcId="{78F56ECA-90FF-40DA-BCAB-38CF3823CD3B}" destId="{CE4E38F6-FB75-4B3B-A01C-63A95B506D38}" srcOrd="0" destOrd="0" presId="urn:microsoft.com/office/officeart/2005/8/layout/chevron1"/>
    <dgm:cxn modelId="{22335259-D896-4AC0-A7F5-9AA4759DA4C3}" type="presOf" srcId="{F60E1271-02FB-46D4-874C-D899DB11EDB5}" destId="{BB6CD4F3-8802-4FF0-A078-DE4E5E120A4A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E77D0C1C-547F-49BC-8D7C-DC491D56BF91}" type="presOf" srcId="{71504ECF-E427-4153-B438-3BEECD846B8A}" destId="{C8507421-0692-448E-904B-02AAF7CA6864}" srcOrd="0" destOrd="0" presId="urn:microsoft.com/office/officeart/2005/8/layout/chevron1"/>
    <dgm:cxn modelId="{DDE8B7A9-33FD-43E3-8F15-5FC70000DFEF}" type="presParOf" srcId="{9A10DE9B-36E3-49F6-9012-AA6E26738AD4}" destId="{CE4E38F6-FB75-4B3B-A01C-63A95B506D38}" srcOrd="0" destOrd="0" presId="urn:microsoft.com/office/officeart/2005/8/layout/chevron1"/>
    <dgm:cxn modelId="{DC54E983-F829-4B4E-BFD4-A8FD63C25B96}" type="presParOf" srcId="{9A10DE9B-36E3-49F6-9012-AA6E26738AD4}" destId="{EA9CFFD4-0584-4693-B50C-F893D04DBE97}" srcOrd="1" destOrd="0" presId="urn:microsoft.com/office/officeart/2005/8/layout/chevron1"/>
    <dgm:cxn modelId="{A5AF079B-3D46-417A-9EB9-FE8B550DD2C8}" type="presParOf" srcId="{9A10DE9B-36E3-49F6-9012-AA6E26738AD4}" destId="{22E8BE1A-9D28-413C-9A09-8636FD5D6E8B}" srcOrd="2" destOrd="0" presId="urn:microsoft.com/office/officeart/2005/8/layout/chevron1"/>
    <dgm:cxn modelId="{655BD9E7-FC0E-4D5F-8FED-8680DCE21F6A}" type="presParOf" srcId="{9A10DE9B-36E3-49F6-9012-AA6E26738AD4}" destId="{3ED5751F-C79C-46A5-8976-211680536B63}" srcOrd="3" destOrd="0" presId="urn:microsoft.com/office/officeart/2005/8/layout/chevron1"/>
    <dgm:cxn modelId="{BFF7FF21-D74A-456C-9F6E-DDD435BE99A1}" type="presParOf" srcId="{9A10DE9B-36E3-49F6-9012-AA6E26738AD4}" destId="{BB6CD4F3-8802-4FF0-A078-DE4E5E120A4A}" srcOrd="4" destOrd="0" presId="urn:microsoft.com/office/officeart/2005/8/layout/chevron1"/>
    <dgm:cxn modelId="{E289DA85-9892-4F53-8072-7DF90C547D9D}" type="presParOf" srcId="{9A10DE9B-36E3-49F6-9012-AA6E26738AD4}" destId="{FFF1229B-A23B-412F-881D-2949DA426328}" srcOrd="5" destOrd="0" presId="urn:microsoft.com/office/officeart/2005/8/layout/chevron1"/>
    <dgm:cxn modelId="{849C26AF-D611-4B44-9C8C-67574221F5DB}" type="presParOf" srcId="{9A10DE9B-36E3-49F6-9012-AA6E26738AD4}" destId="{C8507421-0692-448E-904B-02AAF7CA6864}" srcOrd="6" destOrd="0" presId="urn:microsoft.com/office/officeart/2005/8/layout/chevron1"/>
    <dgm:cxn modelId="{410665E7-9935-4DE5-8D32-C6E2FE0921F1}" type="presParOf" srcId="{9A10DE9B-36E3-49F6-9012-AA6E26738AD4}" destId="{8E7D21A0-2CA5-44C3-947D-C7D247015E92}" srcOrd="7" destOrd="0" presId="urn:microsoft.com/office/officeart/2005/8/layout/chevron1"/>
    <dgm:cxn modelId="{61BF539E-DAAA-438E-857B-F5A4C5966D64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Approach</a:t>
          </a:r>
          <a:endParaRPr lang="pt-BR" sz="1800" b="1" dirty="0">
            <a:solidFill>
              <a:schemeClr val="bg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/>
            <a:t>Conclusion</a:t>
          </a:r>
          <a:endParaRPr lang="pt-BR" sz="1800" b="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DDF9815E-BDB3-48A3-A007-4637207A6F65}" type="presOf" srcId="{71504ECF-E427-4153-B438-3BEECD846B8A}" destId="{C8507421-0692-448E-904B-02AAF7CA686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CE82A15B-91A8-4DA6-9080-78C0CF9885A8}" type="presOf" srcId="{F60E1271-02FB-46D4-874C-D899DB11EDB5}" destId="{BB6CD4F3-8802-4FF0-A078-DE4E5E120A4A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56696B1D-E777-444E-92F9-F4CC024C3137}" type="presOf" srcId="{D503C0CD-55BF-4E78-A3A1-C777F1561E0E}" destId="{CBEFA6CD-5D33-4258-96A8-26A44DBEA694}" srcOrd="0" destOrd="0" presId="urn:microsoft.com/office/officeart/2005/8/layout/chevron1"/>
    <dgm:cxn modelId="{86E25540-6B77-4BD4-844F-728BE9AFD08A}" type="presOf" srcId="{FB1F8ED9-BD3D-47C1-A352-6E80C37E69D5}" destId="{9A10DE9B-36E3-49F6-9012-AA6E26738AD4}" srcOrd="0" destOrd="0" presId="urn:microsoft.com/office/officeart/2005/8/layout/chevron1"/>
    <dgm:cxn modelId="{ACAFA129-45D0-45E8-BC6F-0A2948FC0141}" type="presOf" srcId="{78F56ECA-90FF-40DA-BCAB-38CF3823CD3B}" destId="{CE4E38F6-FB75-4B3B-A01C-63A95B506D38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9E7683E8-E493-481E-AC32-7231EF8BC019}" type="presOf" srcId="{EC1C03D6-CE6E-414D-89B7-9DEF5E6D6BD6}" destId="{22E8BE1A-9D28-413C-9A09-8636FD5D6E8B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FC948889-C97C-41F7-8538-3FBE76B4AB0C}" type="presParOf" srcId="{9A10DE9B-36E3-49F6-9012-AA6E26738AD4}" destId="{CE4E38F6-FB75-4B3B-A01C-63A95B506D38}" srcOrd="0" destOrd="0" presId="urn:microsoft.com/office/officeart/2005/8/layout/chevron1"/>
    <dgm:cxn modelId="{DB5A1A50-A5EF-41D7-AD3D-8F35BB7EA204}" type="presParOf" srcId="{9A10DE9B-36E3-49F6-9012-AA6E26738AD4}" destId="{EA9CFFD4-0584-4693-B50C-F893D04DBE97}" srcOrd="1" destOrd="0" presId="urn:microsoft.com/office/officeart/2005/8/layout/chevron1"/>
    <dgm:cxn modelId="{6B71D1DE-CF9C-494D-9760-216AE3B825BA}" type="presParOf" srcId="{9A10DE9B-36E3-49F6-9012-AA6E26738AD4}" destId="{22E8BE1A-9D28-413C-9A09-8636FD5D6E8B}" srcOrd="2" destOrd="0" presId="urn:microsoft.com/office/officeart/2005/8/layout/chevron1"/>
    <dgm:cxn modelId="{4CD3098F-E428-45CC-87BA-A5ECA36D08CB}" type="presParOf" srcId="{9A10DE9B-36E3-49F6-9012-AA6E26738AD4}" destId="{3ED5751F-C79C-46A5-8976-211680536B63}" srcOrd="3" destOrd="0" presId="urn:microsoft.com/office/officeart/2005/8/layout/chevron1"/>
    <dgm:cxn modelId="{7BA9F6A2-CB51-44E3-B303-C9A9BAD83EED}" type="presParOf" srcId="{9A10DE9B-36E3-49F6-9012-AA6E26738AD4}" destId="{BB6CD4F3-8802-4FF0-A078-DE4E5E120A4A}" srcOrd="4" destOrd="0" presId="urn:microsoft.com/office/officeart/2005/8/layout/chevron1"/>
    <dgm:cxn modelId="{E19BA65A-E64E-4120-97AA-EDA1D8A3D9FD}" type="presParOf" srcId="{9A10DE9B-36E3-49F6-9012-AA6E26738AD4}" destId="{FFF1229B-A23B-412F-881D-2949DA426328}" srcOrd="5" destOrd="0" presId="urn:microsoft.com/office/officeart/2005/8/layout/chevron1"/>
    <dgm:cxn modelId="{E07503B1-6F0A-4CFC-80D9-B89889395768}" type="presParOf" srcId="{9A10DE9B-36E3-49F6-9012-AA6E26738AD4}" destId="{C8507421-0692-448E-904B-02AAF7CA6864}" srcOrd="6" destOrd="0" presId="urn:microsoft.com/office/officeart/2005/8/layout/chevron1"/>
    <dgm:cxn modelId="{E6F4949C-EAEC-4E57-8F6D-DA88D9F73FF0}" type="presParOf" srcId="{9A10DE9B-36E3-49F6-9012-AA6E26738AD4}" destId="{8E7D21A0-2CA5-44C3-947D-C7D247015E92}" srcOrd="7" destOrd="0" presId="urn:microsoft.com/office/officeart/2005/8/layout/chevron1"/>
    <dgm:cxn modelId="{75DB2079-B853-4267-85BA-9ADAEF3B5B6F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Approach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Conclusion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CE1BB018-AECE-4D65-96E7-B66E5A513C3F}" type="presOf" srcId="{71504ECF-E427-4153-B438-3BEECD846B8A}" destId="{C8507421-0692-448E-904B-02AAF7CA6864}" srcOrd="0" destOrd="0" presId="urn:microsoft.com/office/officeart/2005/8/layout/chevron1"/>
    <dgm:cxn modelId="{90A03E12-24CE-4F08-8267-8EC487CEE6DC}" type="presOf" srcId="{78F56ECA-90FF-40DA-BCAB-38CF3823CD3B}" destId="{CE4E38F6-FB75-4B3B-A01C-63A95B506D38}" srcOrd="0" destOrd="0" presId="urn:microsoft.com/office/officeart/2005/8/layout/chevron1"/>
    <dgm:cxn modelId="{879BF117-8178-412E-B911-F5EE987C52F5}" type="presOf" srcId="{EC1C03D6-CE6E-414D-89B7-9DEF5E6D6BD6}" destId="{22E8BE1A-9D28-413C-9A09-8636FD5D6E8B}" srcOrd="0" destOrd="0" presId="urn:microsoft.com/office/officeart/2005/8/layout/chevron1"/>
    <dgm:cxn modelId="{B9F3F4FB-78D9-4BD8-A270-F63C92A8C0DA}" type="presOf" srcId="{FB1F8ED9-BD3D-47C1-A352-6E80C37E69D5}" destId="{9A10DE9B-36E3-49F6-9012-AA6E26738AD4}" srcOrd="0" destOrd="0" presId="urn:microsoft.com/office/officeart/2005/8/layout/chevron1"/>
    <dgm:cxn modelId="{C71EC32F-1D95-482C-84F6-0D3F4A853384}" type="presOf" srcId="{D503C0CD-55BF-4E78-A3A1-C777F1561E0E}" destId="{CBEFA6CD-5D33-4258-96A8-26A44DBEA69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6C9F5CEF-A721-45FB-94DC-376A6772DA89}" type="presOf" srcId="{F60E1271-02FB-46D4-874C-D899DB11EDB5}" destId="{BB6CD4F3-8802-4FF0-A078-DE4E5E120A4A}" srcOrd="0" destOrd="0" presId="urn:microsoft.com/office/officeart/2005/8/layout/chevron1"/>
    <dgm:cxn modelId="{D0432020-80A6-4CF8-97AC-20506F976F97}" type="presParOf" srcId="{9A10DE9B-36E3-49F6-9012-AA6E26738AD4}" destId="{CE4E38F6-FB75-4B3B-A01C-63A95B506D38}" srcOrd="0" destOrd="0" presId="urn:microsoft.com/office/officeart/2005/8/layout/chevron1"/>
    <dgm:cxn modelId="{FE5B9B5D-FECD-4443-9F43-27175040E913}" type="presParOf" srcId="{9A10DE9B-36E3-49F6-9012-AA6E26738AD4}" destId="{EA9CFFD4-0584-4693-B50C-F893D04DBE97}" srcOrd="1" destOrd="0" presId="urn:microsoft.com/office/officeart/2005/8/layout/chevron1"/>
    <dgm:cxn modelId="{8F217AFA-9BB1-40C6-B776-8E2F8F858999}" type="presParOf" srcId="{9A10DE9B-36E3-49F6-9012-AA6E26738AD4}" destId="{22E8BE1A-9D28-413C-9A09-8636FD5D6E8B}" srcOrd="2" destOrd="0" presId="urn:microsoft.com/office/officeart/2005/8/layout/chevron1"/>
    <dgm:cxn modelId="{10D0CADF-F801-46C5-B05E-E808B6BEBD1E}" type="presParOf" srcId="{9A10DE9B-36E3-49F6-9012-AA6E26738AD4}" destId="{3ED5751F-C79C-46A5-8976-211680536B63}" srcOrd="3" destOrd="0" presId="urn:microsoft.com/office/officeart/2005/8/layout/chevron1"/>
    <dgm:cxn modelId="{5096C2F3-EA68-406D-B03D-C44BB592FE93}" type="presParOf" srcId="{9A10DE9B-36E3-49F6-9012-AA6E26738AD4}" destId="{BB6CD4F3-8802-4FF0-A078-DE4E5E120A4A}" srcOrd="4" destOrd="0" presId="urn:microsoft.com/office/officeart/2005/8/layout/chevron1"/>
    <dgm:cxn modelId="{8D7F5AAD-5C5D-4BB0-815D-9721FBDCB6E5}" type="presParOf" srcId="{9A10DE9B-36E3-49F6-9012-AA6E26738AD4}" destId="{FFF1229B-A23B-412F-881D-2949DA426328}" srcOrd="5" destOrd="0" presId="urn:microsoft.com/office/officeart/2005/8/layout/chevron1"/>
    <dgm:cxn modelId="{3C44513A-1C76-4826-BF2C-A1B207901577}" type="presParOf" srcId="{9A10DE9B-36E3-49F6-9012-AA6E26738AD4}" destId="{C8507421-0692-448E-904B-02AAF7CA6864}" srcOrd="6" destOrd="0" presId="urn:microsoft.com/office/officeart/2005/8/layout/chevron1"/>
    <dgm:cxn modelId="{82D1645E-2426-4D65-A085-D26F75D55F3D}" type="presParOf" srcId="{9A10DE9B-36E3-49F6-9012-AA6E26738AD4}" destId="{8E7D21A0-2CA5-44C3-947D-C7D247015E92}" srcOrd="7" destOrd="0" presId="urn:microsoft.com/office/officeart/2005/8/layout/chevron1"/>
    <dgm:cxn modelId="{8DB7B52D-3A18-4EA9-B1ED-CE71A124555C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Approach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Conclusion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E36D7EE-DCB1-49A6-99C8-D4E01071A19B}" type="presOf" srcId="{D503C0CD-55BF-4E78-A3A1-C777F1561E0E}" destId="{CBEFA6CD-5D33-4258-96A8-26A44DBEA694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FD568161-30B7-4787-962E-E1A2DD16809D}" type="presOf" srcId="{F60E1271-02FB-46D4-874C-D899DB11EDB5}" destId="{BB6CD4F3-8802-4FF0-A078-DE4E5E120A4A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45E8D13C-F625-41CA-9577-B302828350DA}" type="presOf" srcId="{FB1F8ED9-BD3D-47C1-A352-6E80C37E69D5}" destId="{9A10DE9B-36E3-49F6-9012-AA6E26738AD4}" srcOrd="0" destOrd="0" presId="urn:microsoft.com/office/officeart/2005/8/layout/chevron1"/>
    <dgm:cxn modelId="{E1D70873-9325-4426-ABAA-A279B69DD9B4}" type="presOf" srcId="{78F56ECA-90FF-40DA-BCAB-38CF3823CD3B}" destId="{CE4E38F6-FB75-4B3B-A01C-63A95B506D38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58477E38-BB95-4B31-8AEF-7810A7F7E09C}" type="presOf" srcId="{71504ECF-E427-4153-B438-3BEECD846B8A}" destId="{C8507421-0692-448E-904B-02AAF7CA686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30E316CF-4142-46E4-A63E-0B6A8713ADF7}" type="presOf" srcId="{EC1C03D6-CE6E-414D-89B7-9DEF5E6D6BD6}" destId="{22E8BE1A-9D28-413C-9A09-8636FD5D6E8B}" srcOrd="0" destOrd="0" presId="urn:microsoft.com/office/officeart/2005/8/layout/chevron1"/>
    <dgm:cxn modelId="{42CDF207-F033-42C6-9A1C-16137BA60978}" type="presParOf" srcId="{9A10DE9B-36E3-49F6-9012-AA6E26738AD4}" destId="{CE4E38F6-FB75-4B3B-A01C-63A95B506D38}" srcOrd="0" destOrd="0" presId="urn:microsoft.com/office/officeart/2005/8/layout/chevron1"/>
    <dgm:cxn modelId="{49F883A1-C467-4EDA-9F45-A8ADCB35420D}" type="presParOf" srcId="{9A10DE9B-36E3-49F6-9012-AA6E26738AD4}" destId="{EA9CFFD4-0584-4693-B50C-F893D04DBE97}" srcOrd="1" destOrd="0" presId="urn:microsoft.com/office/officeart/2005/8/layout/chevron1"/>
    <dgm:cxn modelId="{34682CD6-AE77-4AF7-81BB-8ADDE79C4B21}" type="presParOf" srcId="{9A10DE9B-36E3-49F6-9012-AA6E26738AD4}" destId="{22E8BE1A-9D28-413C-9A09-8636FD5D6E8B}" srcOrd="2" destOrd="0" presId="urn:microsoft.com/office/officeart/2005/8/layout/chevron1"/>
    <dgm:cxn modelId="{F2177515-0199-40CD-B72E-6A7EFB71C202}" type="presParOf" srcId="{9A10DE9B-36E3-49F6-9012-AA6E26738AD4}" destId="{3ED5751F-C79C-46A5-8976-211680536B63}" srcOrd="3" destOrd="0" presId="urn:microsoft.com/office/officeart/2005/8/layout/chevron1"/>
    <dgm:cxn modelId="{59DF9A3D-CAF1-46D6-8DF4-2FFF2BEA0C40}" type="presParOf" srcId="{9A10DE9B-36E3-49F6-9012-AA6E26738AD4}" destId="{BB6CD4F3-8802-4FF0-A078-DE4E5E120A4A}" srcOrd="4" destOrd="0" presId="urn:microsoft.com/office/officeart/2005/8/layout/chevron1"/>
    <dgm:cxn modelId="{0DD95D4F-D3E8-4514-B026-265E53CB481A}" type="presParOf" srcId="{9A10DE9B-36E3-49F6-9012-AA6E26738AD4}" destId="{FFF1229B-A23B-412F-881D-2949DA426328}" srcOrd="5" destOrd="0" presId="urn:microsoft.com/office/officeart/2005/8/layout/chevron1"/>
    <dgm:cxn modelId="{4EA35B2A-0A00-4DA2-ABAF-7975B6630335}" type="presParOf" srcId="{9A10DE9B-36E3-49F6-9012-AA6E26738AD4}" destId="{C8507421-0692-448E-904B-02AAF7CA6864}" srcOrd="6" destOrd="0" presId="urn:microsoft.com/office/officeart/2005/8/layout/chevron1"/>
    <dgm:cxn modelId="{F95E2971-64CE-4C98-9D13-304A8DBEBD55}" type="presParOf" srcId="{9A10DE9B-36E3-49F6-9012-AA6E26738AD4}" destId="{8E7D21A0-2CA5-44C3-947D-C7D247015E92}" srcOrd="7" destOrd="0" presId="urn:microsoft.com/office/officeart/2005/8/layout/chevron1"/>
    <dgm:cxn modelId="{C5494FC7-2F30-4BA9-9247-7A8A145C108D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Approach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Conclusion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5D9924D3-BDED-415F-A8E2-853BEED0C8C5}" type="presOf" srcId="{F60E1271-02FB-46D4-874C-D899DB11EDB5}" destId="{BB6CD4F3-8802-4FF0-A078-DE4E5E120A4A}" srcOrd="0" destOrd="0" presId="urn:microsoft.com/office/officeart/2005/8/layout/chevron1"/>
    <dgm:cxn modelId="{80B4C8D0-CDD6-4485-8473-E92ABE49B57F}" type="presOf" srcId="{EC1C03D6-CE6E-414D-89B7-9DEF5E6D6BD6}" destId="{22E8BE1A-9D28-413C-9A09-8636FD5D6E8B}" srcOrd="0" destOrd="0" presId="urn:microsoft.com/office/officeart/2005/8/layout/chevron1"/>
    <dgm:cxn modelId="{B896F4EA-E75B-4232-A414-4CD5642E399E}" type="presOf" srcId="{FB1F8ED9-BD3D-47C1-A352-6E80C37E69D5}" destId="{9A10DE9B-36E3-49F6-9012-AA6E26738AD4}" srcOrd="0" destOrd="0" presId="urn:microsoft.com/office/officeart/2005/8/layout/chevron1"/>
    <dgm:cxn modelId="{B247DF4E-2261-43E8-A438-099D9B475383}" type="presOf" srcId="{D503C0CD-55BF-4E78-A3A1-C777F1561E0E}" destId="{CBEFA6CD-5D33-4258-96A8-26A44DBEA69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15380033-1879-4969-BDA9-55C30C0F9919}" type="presOf" srcId="{78F56ECA-90FF-40DA-BCAB-38CF3823CD3B}" destId="{CE4E38F6-FB75-4B3B-A01C-63A95B506D38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4F1DD310-3A4F-469A-916D-C81417AB0231}" type="presOf" srcId="{71504ECF-E427-4153-B438-3BEECD846B8A}" destId="{C8507421-0692-448E-904B-02AAF7CA686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43930960-C89B-49E8-B472-D66EA5906905}" type="presParOf" srcId="{9A10DE9B-36E3-49F6-9012-AA6E26738AD4}" destId="{CE4E38F6-FB75-4B3B-A01C-63A95B506D38}" srcOrd="0" destOrd="0" presId="urn:microsoft.com/office/officeart/2005/8/layout/chevron1"/>
    <dgm:cxn modelId="{AAC25781-E834-4B49-95C2-AF4B3EC38E2A}" type="presParOf" srcId="{9A10DE9B-36E3-49F6-9012-AA6E26738AD4}" destId="{EA9CFFD4-0584-4693-B50C-F893D04DBE97}" srcOrd="1" destOrd="0" presId="urn:microsoft.com/office/officeart/2005/8/layout/chevron1"/>
    <dgm:cxn modelId="{715B02E0-8D46-44C9-AD3A-4563FCD83F52}" type="presParOf" srcId="{9A10DE9B-36E3-49F6-9012-AA6E26738AD4}" destId="{22E8BE1A-9D28-413C-9A09-8636FD5D6E8B}" srcOrd="2" destOrd="0" presId="urn:microsoft.com/office/officeart/2005/8/layout/chevron1"/>
    <dgm:cxn modelId="{4DBF4414-702A-473A-97D3-6CEC1C2F02A3}" type="presParOf" srcId="{9A10DE9B-36E3-49F6-9012-AA6E26738AD4}" destId="{3ED5751F-C79C-46A5-8976-211680536B63}" srcOrd="3" destOrd="0" presId="urn:microsoft.com/office/officeart/2005/8/layout/chevron1"/>
    <dgm:cxn modelId="{7774F941-F654-44A6-BEA3-9F6A3C0E29E3}" type="presParOf" srcId="{9A10DE9B-36E3-49F6-9012-AA6E26738AD4}" destId="{BB6CD4F3-8802-4FF0-A078-DE4E5E120A4A}" srcOrd="4" destOrd="0" presId="urn:microsoft.com/office/officeart/2005/8/layout/chevron1"/>
    <dgm:cxn modelId="{79586EEB-A8D0-47A6-868A-C40AB13D028C}" type="presParOf" srcId="{9A10DE9B-36E3-49F6-9012-AA6E26738AD4}" destId="{FFF1229B-A23B-412F-881D-2949DA426328}" srcOrd="5" destOrd="0" presId="urn:microsoft.com/office/officeart/2005/8/layout/chevron1"/>
    <dgm:cxn modelId="{ECC45D81-6008-49AA-8437-41BB8DAE2698}" type="presParOf" srcId="{9A10DE9B-36E3-49F6-9012-AA6E26738AD4}" destId="{C8507421-0692-448E-904B-02AAF7CA6864}" srcOrd="6" destOrd="0" presId="urn:microsoft.com/office/officeart/2005/8/layout/chevron1"/>
    <dgm:cxn modelId="{BC8F2385-0110-46FE-BD8D-19A562FFAE9B}" type="presParOf" srcId="{9A10DE9B-36E3-49F6-9012-AA6E26738AD4}" destId="{8E7D21A0-2CA5-44C3-947D-C7D247015E92}" srcOrd="7" destOrd="0" presId="urn:microsoft.com/office/officeart/2005/8/layout/chevron1"/>
    <dgm:cxn modelId="{F5B5B4E5-750F-426B-B315-0AC1412764E6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Motivation</a:t>
          </a:r>
          <a:endParaRPr lang="pt-BR" sz="1400" b="1" dirty="0">
            <a:solidFill>
              <a:schemeClr val="bg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Related</a:t>
          </a:r>
          <a:r>
            <a:rPr lang="pt-BR" sz="1400" dirty="0" smtClean="0"/>
            <a:t> </a:t>
          </a:r>
          <a:r>
            <a:rPr lang="pt-BR" sz="1400" dirty="0" err="1" smtClean="0"/>
            <a:t>Work</a:t>
          </a:r>
          <a:endParaRPr lang="pt-BR" sz="1500" dirty="0"/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Approach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Conclusion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B93C1EB8-2F1D-4742-8CFE-3D84D57F873D}" type="presOf" srcId="{78F56ECA-90FF-40DA-BCAB-38CF3823CD3B}" destId="{CE4E38F6-FB75-4B3B-A01C-63A95B506D38}" srcOrd="0" destOrd="0" presId="urn:microsoft.com/office/officeart/2005/8/layout/chevron1"/>
    <dgm:cxn modelId="{FADA1332-9205-4180-825F-4EB51CBA9271}" type="presOf" srcId="{71504ECF-E427-4153-B438-3BEECD846B8A}" destId="{C8507421-0692-448E-904B-02AAF7CA6864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8C15E304-A457-4F57-9835-A8C6D8723E21}" type="presOf" srcId="{F60E1271-02FB-46D4-874C-D899DB11EDB5}" destId="{BB6CD4F3-8802-4FF0-A078-DE4E5E120A4A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0FD64D53-36C4-4F3B-8B1F-C9615A70A832}" type="presOf" srcId="{EC1C03D6-CE6E-414D-89B7-9DEF5E6D6BD6}" destId="{22E8BE1A-9D28-413C-9A09-8636FD5D6E8B}" srcOrd="0" destOrd="0" presId="urn:microsoft.com/office/officeart/2005/8/layout/chevron1"/>
    <dgm:cxn modelId="{B0547B6B-68CF-4E98-8665-53B822302919}" type="presOf" srcId="{D503C0CD-55BF-4E78-A3A1-C777F1561E0E}" destId="{CBEFA6CD-5D33-4258-96A8-26A44DBEA694}" srcOrd="0" destOrd="0" presId="urn:microsoft.com/office/officeart/2005/8/layout/chevron1"/>
    <dgm:cxn modelId="{7481CFAE-D869-496E-B878-788DF4DAAB34}" type="presOf" srcId="{FB1F8ED9-BD3D-47C1-A352-6E80C37E69D5}" destId="{9A10DE9B-36E3-49F6-9012-AA6E26738AD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9B78062C-2109-4C52-B0EE-6949A774A36E}" type="presParOf" srcId="{9A10DE9B-36E3-49F6-9012-AA6E26738AD4}" destId="{CE4E38F6-FB75-4B3B-A01C-63A95B506D38}" srcOrd="0" destOrd="0" presId="urn:microsoft.com/office/officeart/2005/8/layout/chevron1"/>
    <dgm:cxn modelId="{BA8F6107-7218-4E9C-90B7-402F74BF1DCF}" type="presParOf" srcId="{9A10DE9B-36E3-49F6-9012-AA6E26738AD4}" destId="{EA9CFFD4-0584-4693-B50C-F893D04DBE97}" srcOrd="1" destOrd="0" presId="urn:microsoft.com/office/officeart/2005/8/layout/chevron1"/>
    <dgm:cxn modelId="{F8B90DD3-553E-40B1-8D72-BAFF3E4F2FC0}" type="presParOf" srcId="{9A10DE9B-36E3-49F6-9012-AA6E26738AD4}" destId="{22E8BE1A-9D28-413C-9A09-8636FD5D6E8B}" srcOrd="2" destOrd="0" presId="urn:microsoft.com/office/officeart/2005/8/layout/chevron1"/>
    <dgm:cxn modelId="{9704A069-8A86-4AE7-BA9E-E6BA992E62CA}" type="presParOf" srcId="{9A10DE9B-36E3-49F6-9012-AA6E26738AD4}" destId="{3ED5751F-C79C-46A5-8976-211680536B63}" srcOrd="3" destOrd="0" presId="urn:microsoft.com/office/officeart/2005/8/layout/chevron1"/>
    <dgm:cxn modelId="{13AC95BE-FBC7-4668-A4E3-2FDFF5A7B81F}" type="presParOf" srcId="{9A10DE9B-36E3-49F6-9012-AA6E26738AD4}" destId="{BB6CD4F3-8802-4FF0-A078-DE4E5E120A4A}" srcOrd="4" destOrd="0" presId="urn:microsoft.com/office/officeart/2005/8/layout/chevron1"/>
    <dgm:cxn modelId="{353CBC2C-5F67-4A9D-B2D3-97D21FB782EF}" type="presParOf" srcId="{9A10DE9B-36E3-49F6-9012-AA6E26738AD4}" destId="{FFF1229B-A23B-412F-881D-2949DA426328}" srcOrd="5" destOrd="0" presId="urn:microsoft.com/office/officeart/2005/8/layout/chevron1"/>
    <dgm:cxn modelId="{838CAFB3-6292-40B4-92AD-400DB281E5E8}" type="presParOf" srcId="{9A10DE9B-36E3-49F6-9012-AA6E26738AD4}" destId="{C8507421-0692-448E-904B-02AAF7CA6864}" srcOrd="6" destOrd="0" presId="urn:microsoft.com/office/officeart/2005/8/layout/chevron1"/>
    <dgm:cxn modelId="{8E783812-4C38-4C56-B812-06E6313EF547}" type="presParOf" srcId="{9A10DE9B-36E3-49F6-9012-AA6E26738AD4}" destId="{8E7D21A0-2CA5-44C3-947D-C7D247015E92}" srcOrd="7" destOrd="0" presId="urn:microsoft.com/office/officeart/2005/8/layout/chevron1"/>
    <dgm:cxn modelId="{52919742-193E-4D5E-978C-ECFD1EC562C4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Approach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Conclusion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6FA072B3-6A95-4A9E-B353-25E430872E30}" type="presOf" srcId="{78F56ECA-90FF-40DA-BCAB-38CF3823CD3B}" destId="{CE4E38F6-FB75-4B3B-A01C-63A95B506D38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C61EC799-7719-4B0B-97A8-40FEF198CFA5}" type="presOf" srcId="{EC1C03D6-CE6E-414D-89B7-9DEF5E6D6BD6}" destId="{22E8BE1A-9D28-413C-9A09-8636FD5D6E8B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4A45E1E7-D603-4EF3-99EA-7109420D85E3}" type="presOf" srcId="{D503C0CD-55BF-4E78-A3A1-C777F1561E0E}" destId="{CBEFA6CD-5D33-4258-96A8-26A44DBEA694}" srcOrd="0" destOrd="0" presId="urn:microsoft.com/office/officeart/2005/8/layout/chevron1"/>
    <dgm:cxn modelId="{0CDC48D3-2A05-4245-80EF-84DB91957F6B}" type="presOf" srcId="{FB1F8ED9-BD3D-47C1-A352-6E80C37E69D5}" destId="{9A10DE9B-36E3-49F6-9012-AA6E26738AD4}" srcOrd="0" destOrd="0" presId="urn:microsoft.com/office/officeart/2005/8/layout/chevron1"/>
    <dgm:cxn modelId="{B5CD15E9-4E52-4AAE-B448-AA4F82988C9F}" type="presOf" srcId="{71504ECF-E427-4153-B438-3BEECD846B8A}" destId="{C8507421-0692-448E-904B-02AAF7CA686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B5B3D5A4-A02C-49B9-AE62-BB5AE2FC4114}" type="presOf" srcId="{F60E1271-02FB-46D4-874C-D899DB11EDB5}" destId="{BB6CD4F3-8802-4FF0-A078-DE4E5E120A4A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E6472136-2350-4E55-88DF-F3D08D99A3B0}" type="presParOf" srcId="{9A10DE9B-36E3-49F6-9012-AA6E26738AD4}" destId="{CE4E38F6-FB75-4B3B-A01C-63A95B506D38}" srcOrd="0" destOrd="0" presId="urn:microsoft.com/office/officeart/2005/8/layout/chevron1"/>
    <dgm:cxn modelId="{D3A61FF7-7881-41EE-9357-FFE8691609A2}" type="presParOf" srcId="{9A10DE9B-36E3-49F6-9012-AA6E26738AD4}" destId="{EA9CFFD4-0584-4693-B50C-F893D04DBE97}" srcOrd="1" destOrd="0" presId="urn:microsoft.com/office/officeart/2005/8/layout/chevron1"/>
    <dgm:cxn modelId="{E1B24E75-0C78-479B-985C-ED805E827A35}" type="presParOf" srcId="{9A10DE9B-36E3-49F6-9012-AA6E26738AD4}" destId="{22E8BE1A-9D28-413C-9A09-8636FD5D6E8B}" srcOrd="2" destOrd="0" presId="urn:microsoft.com/office/officeart/2005/8/layout/chevron1"/>
    <dgm:cxn modelId="{57633468-A4E5-4AB9-8913-1F26FA884390}" type="presParOf" srcId="{9A10DE9B-36E3-49F6-9012-AA6E26738AD4}" destId="{3ED5751F-C79C-46A5-8976-211680536B63}" srcOrd="3" destOrd="0" presId="urn:microsoft.com/office/officeart/2005/8/layout/chevron1"/>
    <dgm:cxn modelId="{DAC02F01-FFCF-4B33-919A-EF89B3067572}" type="presParOf" srcId="{9A10DE9B-36E3-49F6-9012-AA6E26738AD4}" destId="{BB6CD4F3-8802-4FF0-A078-DE4E5E120A4A}" srcOrd="4" destOrd="0" presId="urn:microsoft.com/office/officeart/2005/8/layout/chevron1"/>
    <dgm:cxn modelId="{69630B1C-C3B3-4CEA-BAF5-1C550ACC594B}" type="presParOf" srcId="{9A10DE9B-36E3-49F6-9012-AA6E26738AD4}" destId="{FFF1229B-A23B-412F-881D-2949DA426328}" srcOrd="5" destOrd="0" presId="urn:microsoft.com/office/officeart/2005/8/layout/chevron1"/>
    <dgm:cxn modelId="{5AE43CFC-7E77-4A9B-B75E-BDE43A841830}" type="presParOf" srcId="{9A10DE9B-36E3-49F6-9012-AA6E26738AD4}" destId="{C8507421-0692-448E-904B-02AAF7CA6864}" srcOrd="6" destOrd="0" presId="urn:microsoft.com/office/officeart/2005/8/layout/chevron1"/>
    <dgm:cxn modelId="{E74E2A8F-D467-4F42-9B89-3DDABEF843D9}" type="presParOf" srcId="{9A10DE9B-36E3-49F6-9012-AA6E26738AD4}" destId="{8E7D21A0-2CA5-44C3-947D-C7D247015E92}" srcOrd="7" destOrd="0" presId="urn:microsoft.com/office/officeart/2005/8/layout/chevron1"/>
    <dgm:cxn modelId="{B80382C8-54E3-4E33-92AF-3EA79BDBA228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Approach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Conclusion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E479452A-36D9-4669-98A1-23832DCC93B3}" type="presOf" srcId="{71504ECF-E427-4153-B438-3BEECD846B8A}" destId="{C8507421-0692-448E-904B-02AAF7CA686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4C336C68-4D70-4641-8603-6F8C6BE6221C}" type="presOf" srcId="{78F56ECA-90FF-40DA-BCAB-38CF3823CD3B}" destId="{CE4E38F6-FB75-4B3B-A01C-63A95B506D38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3186B449-2D7B-4C2E-BF6E-CC18F40153A6}" type="presOf" srcId="{FB1F8ED9-BD3D-47C1-A352-6E80C37E69D5}" destId="{9A10DE9B-36E3-49F6-9012-AA6E26738AD4}" srcOrd="0" destOrd="0" presId="urn:microsoft.com/office/officeart/2005/8/layout/chevron1"/>
    <dgm:cxn modelId="{0CC47F4B-0B90-4A9D-A6C0-BDE169FFE4CA}" type="presOf" srcId="{EC1C03D6-CE6E-414D-89B7-9DEF5E6D6BD6}" destId="{22E8BE1A-9D28-413C-9A09-8636FD5D6E8B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64448F92-22B5-41CA-B2BD-8DC5F131C53A}" type="presOf" srcId="{F60E1271-02FB-46D4-874C-D899DB11EDB5}" destId="{BB6CD4F3-8802-4FF0-A078-DE4E5E120A4A}" srcOrd="0" destOrd="0" presId="urn:microsoft.com/office/officeart/2005/8/layout/chevron1"/>
    <dgm:cxn modelId="{579B87C0-28E2-43C0-A182-FEC3BCE4F031}" type="presOf" srcId="{D503C0CD-55BF-4E78-A3A1-C777F1561E0E}" destId="{CBEFA6CD-5D33-4258-96A8-26A44DBEA694}" srcOrd="0" destOrd="0" presId="urn:microsoft.com/office/officeart/2005/8/layout/chevron1"/>
    <dgm:cxn modelId="{91FE3ED9-1511-4F6C-B9D8-E7A9A3BF72BD}" type="presParOf" srcId="{9A10DE9B-36E3-49F6-9012-AA6E26738AD4}" destId="{CE4E38F6-FB75-4B3B-A01C-63A95B506D38}" srcOrd="0" destOrd="0" presId="urn:microsoft.com/office/officeart/2005/8/layout/chevron1"/>
    <dgm:cxn modelId="{80904A92-334C-4275-B252-0DA1A470F28B}" type="presParOf" srcId="{9A10DE9B-36E3-49F6-9012-AA6E26738AD4}" destId="{EA9CFFD4-0584-4693-B50C-F893D04DBE97}" srcOrd="1" destOrd="0" presId="urn:microsoft.com/office/officeart/2005/8/layout/chevron1"/>
    <dgm:cxn modelId="{4CD126B4-D889-4CA0-8B4D-697EE4D503EA}" type="presParOf" srcId="{9A10DE9B-36E3-49F6-9012-AA6E26738AD4}" destId="{22E8BE1A-9D28-413C-9A09-8636FD5D6E8B}" srcOrd="2" destOrd="0" presId="urn:microsoft.com/office/officeart/2005/8/layout/chevron1"/>
    <dgm:cxn modelId="{025A2EC8-A66A-48E3-AD7B-7C4EEB928FAD}" type="presParOf" srcId="{9A10DE9B-36E3-49F6-9012-AA6E26738AD4}" destId="{3ED5751F-C79C-46A5-8976-211680536B63}" srcOrd="3" destOrd="0" presId="urn:microsoft.com/office/officeart/2005/8/layout/chevron1"/>
    <dgm:cxn modelId="{55C2B43F-842F-4E0A-B011-C18B84D978FA}" type="presParOf" srcId="{9A10DE9B-36E3-49F6-9012-AA6E26738AD4}" destId="{BB6CD4F3-8802-4FF0-A078-DE4E5E120A4A}" srcOrd="4" destOrd="0" presId="urn:microsoft.com/office/officeart/2005/8/layout/chevron1"/>
    <dgm:cxn modelId="{09D516BD-0A6D-4FC9-9961-29A6D5064E7C}" type="presParOf" srcId="{9A10DE9B-36E3-49F6-9012-AA6E26738AD4}" destId="{FFF1229B-A23B-412F-881D-2949DA426328}" srcOrd="5" destOrd="0" presId="urn:microsoft.com/office/officeart/2005/8/layout/chevron1"/>
    <dgm:cxn modelId="{454B4E1E-5970-4AFD-A0D8-9391AF46129B}" type="presParOf" srcId="{9A10DE9B-36E3-49F6-9012-AA6E26738AD4}" destId="{C8507421-0692-448E-904B-02AAF7CA6864}" srcOrd="6" destOrd="0" presId="urn:microsoft.com/office/officeart/2005/8/layout/chevron1"/>
    <dgm:cxn modelId="{C60E4D8C-0B9A-4A1B-87EB-957D9207EB3E}" type="presParOf" srcId="{9A10DE9B-36E3-49F6-9012-AA6E26738AD4}" destId="{8E7D21A0-2CA5-44C3-947D-C7D247015E92}" srcOrd="7" destOrd="0" presId="urn:microsoft.com/office/officeart/2005/8/layout/chevron1"/>
    <dgm:cxn modelId="{5F01492F-F10E-452E-A97D-FE8B9D470866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Approach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Conclusion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EF50E221-D8E5-4DB0-85B1-E9F23BFA59DE}" type="presOf" srcId="{78F56ECA-90FF-40DA-BCAB-38CF3823CD3B}" destId="{CE4E38F6-FB75-4B3B-A01C-63A95B506D38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083CCB72-CBA2-4F95-BCB9-154FAD6F432E}" type="presOf" srcId="{71504ECF-E427-4153-B438-3BEECD846B8A}" destId="{C8507421-0692-448E-904B-02AAF7CA6864}" srcOrd="0" destOrd="0" presId="urn:microsoft.com/office/officeart/2005/8/layout/chevron1"/>
    <dgm:cxn modelId="{AE9ACF83-C917-4202-88A5-5E3753A4E164}" type="presOf" srcId="{F60E1271-02FB-46D4-874C-D899DB11EDB5}" destId="{BB6CD4F3-8802-4FF0-A078-DE4E5E120A4A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A18B39B7-AA2F-4663-9466-9809ABDBE892}" type="presOf" srcId="{D503C0CD-55BF-4E78-A3A1-C777F1561E0E}" destId="{CBEFA6CD-5D33-4258-96A8-26A44DBEA694}" srcOrd="0" destOrd="0" presId="urn:microsoft.com/office/officeart/2005/8/layout/chevron1"/>
    <dgm:cxn modelId="{38D0E516-6983-4EDA-8C6C-A4A7B99BE518}" type="presOf" srcId="{EC1C03D6-CE6E-414D-89B7-9DEF5E6D6BD6}" destId="{22E8BE1A-9D28-413C-9A09-8636FD5D6E8B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4CAAAD64-5A46-4704-8067-27B86DEE4BD2}" type="presOf" srcId="{FB1F8ED9-BD3D-47C1-A352-6E80C37E69D5}" destId="{9A10DE9B-36E3-49F6-9012-AA6E26738AD4}" srcOrd="0" destOrd="0" presId="urn:microsoft.com/office/officeart/2005/8/layout/chevron1"/>
    <dgm:cxn modelId="{04B8533E-B8C4-4604-83C0-32DD0B8D463C}" type="presParOf" srcId="{9A10DE9B-36E3-49F6-9012-AA6E26738AD4}" destId="{CE4E38F6-FB75-4B3B-A01C-63A95B506D38}" srcOrd="0" destOrd="0" presId="urn:microsoft.com/office/officeart/2005/8/layout/chevron1"/>
    <dgm:cxn modelId="{FBFC0133-361B-4321-A5AF-8C62CA158014}" type="presParOf" srcId="{9A10DE9B-36E3-49F6-9012-AA6E26738AD4}" destId="{EA9CFFD4-0584-4693-B50C-F893D04DBE97}" srcOrd="1" destOrd="0" presId="urn:microsoft.com/office/officeart/2005/8/layout/chevron1"/>
    <dgm:cxn modelId="{DEA2AEC8-6C04-413D-97B9-16C95C1E03BB}" type="presParOf" srcId="{9A10DE9B-36E3-49F6-9012-AA6E26738AD4}" destId="{22E8BE1A-9D28-413C-9A09-8636FD5D6E8B}" srcOrd="2" destOrd="0" presId="urn:microsoft.com/office/officeart/2005/8/layout/chevron1"/>
    <dgm:cxn modelId="{708C0EB6-572B-447A-A999-E045CFB96698}" type="presParOf" srcId="{9A10DE9B-36E3-49F6-9012-AA6E26738AD4}" destId="{3ED5751F-C79C-46A5-8976-211680536B63}" srcOrd="3" destOrd="0" presId="urn:microsoft.com/office/officeart/2005/8/layout/chevron1"/>
    <dgm:cxn modelId="{D231EEBB-D613-40A5-BBED-878E409680EB}" type="presParOf" srcId="{9A10DE9B-36E3-49F6-9012-AA6E26738AD4}" destId="{BB6CD4F3-8802-4FF0-A078-DE4E5E120A4A}" srcOrd="4" destOrd="0" presId="urn:microsoft.com/office/officeart/2005/8/layout/chevron1"/>
    <dgm:cxn modelId="{660862B8-3F73-49F8-9AD4-65A3C4883A3C}" type="presParOf" srcId="{9A10DE9B-36E3-49F6-9012-AA6E26738AD4}" destId="{FFF1229B-A23B-412F-881D-2949DA426328}" srcOrd="5" destOrd="0" presId="urn:microsoft.com/office/officeart/2005/8/layout/chevron1"/>
    <dgm:cxn modelId="{F29DB6FB-323C-416B-B750-1D09DA64C3E2}" type="presParOf" srcId="{9A10DE9B-36E3-49F6-9012-AA6E26738AD4}" destId="{C8507421-0692-448E-904B-02AAF7CA6864}" srcOrd="6" destOrd="0" presId="urn:microsoft.com/office/officeart/2005/8/layout/chevron1"/>
    <dgm:cxn modelId="{D8448301-77BC-4DA5-97D3-FA2ADA294AA3}" type="presParOf" srcId="{9A10DE9B-36E3-49F6-9012-AA6E26738AD4}" destId="{8E7D21A0-2CA5-44C3-947D-C7D247015E92}" srcOrd="7" destOrd="0" presId="urn:microsoft.com/office/officeart/2005/8/layout/chevron1"/>
    <dgm:cxn modelId="{0A4D38CA-6D2F-4C80-87D9-C344FAB73188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Approach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Conclusion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13FE235A-41B3-4DBA-8592-C3820E66A8AA}" type="presOf" srcId="{D503C0CD-55BF-4E78-A3A1-C777F1561E0E}" destId="{CBEFA6CD-5D33-4258-96A8-26A44DBEA694}" srcOrd="0" destOrd="0" presId="urn:microsoft.com/office/officeart/2005/8/layout/chevron1"/>
    <dgm:cxn modelId="{1C5DA8FA-54C0-48E3-8506-2C11BC573C67}" type="presOf" srcId="{78F56ECA-90FF-40DA-BCAB-38CF3823CD3B}" destId="{CE4E38F6-FB75-4B3B-A01C-63A95B506D38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1AFE785C-95C1-43EC-A67F-B47F3A3ABF7C}" type="presOf" srcId="{71504ECF-E427-4153-B438-3BEECD846B8A}" destId="{C8507421-0692-448E-904B-02AAF7CA6864}" srcOrd="0" destOrd="0" presId="urn:microsoft.com/office/officeart/2005/8/layout/chevron1"/>
    <dgm:cxn modelId="{4EDDB86E-41BF-4FD9-B19F-312A97BC216D}" type="presOf" srcId="{F60E1271-02FB-46D4-874C-D899DB11EDB5}" destId="{BB6CD4F3-8802-4FF0-A078-DE4E5E120A4A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6FF314B1-A998-4FB7-B503-1F90083ABBF7}" type="presOf" srcId="{EC1C03D6-CE6E-414D-89B7-9DEF5E6D6BD6}" destId="{22E8BE1A-9D28-413C-9A09-8636FD5D6E8B}" srcOrd="0" destOrd="0" presId="urn:microsoft.com/office/officeart/2005/8/layout/chevron1"/>
    <dgm:cxn modelId="{ACBFBD1F-9DEC-4766-810B-919D25CCC09F}" type="presOf" srcId="{FB1F8ED9-BD3D-47C1-A352-6E80C37E69D5}" destId="{9A10DE9B-36E3-49F6-9012-AA6E26738AD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BB8D80A0-2EC9-4263-90FC-F386B14E6765}" type="presParOf" srcId="{9A10DE9B-36E3-49F6-9012-AA6E26738AD4}" destId="{CE4E38F6-FB75-4B3B-A01C-63A95B506D38}" srcOrd="0" destOrd="0" presId="urn:microsoft.com/office/officeart/2005/8/layout/chevron1"/>
    <dgm:cxn modelId="{6E5CCF38-8EBC-480A-B12B-51AD9052E679}" type="presParOf" srcId="{9A10DE9B-36E3-49F6-9012-AA6E26738AD4}" destId="{EA9CFFD4-0584-4693-B50C-F893D04DBE97}" srcOrd="1" destOrd="0" presId="urn:microsoft.com/office/officeart/2005/8/layout/chevron1"/>
    <dgm:cxn modelId="{8FB6997F-0449-4734-8179-F3D3D472538D}" type="presParOf" srcId="{9A10DE9B-36E3-49F6-9012-AA6E26738AD4}" destId="{22E8BE1A-9D28-413C-9A09-8636FD5D6E8B}" srcOrd="2" destOrd="0" presId="urn:microsoft.com/office/officeart/2005/8/layout/chevron1"/>
    <dgm:cxn modelId="{303814C3-7E46-4EEC-B18A-56E9B06436BE}" type="presParOf" srcId="{9A10DE9B-36E3-49F6-9012-AA6E26738AD4}" destId="{3ED5751F-C79C-46A5-8976-211680536B63}" srcOrd="3" destOrd="0" presId="urn:microsoft.com/office/officeart/2005/8/layout/chevron1"/>
    <dgm:cxn modelId="{E316C45F-5DB2-4F18-ABD2-AABBDF851533}" type="presParOf" srcId="{9A10DE9B-36E3-49F6-9012-AA6E26738AD4}" destId="{BB6CD4F3-8802-4FF0-A078-DE4E5E120A4A}" srcOrd="4" destOrd="0" presId="urn:microsoft.com/office/officeart/2005/8/layout/chevron1"/>
    <dgm:cxn modelId="{2092AD6D-CA64-42E5-92F6-D9442D881C3D}" type="presParOf" srcId="{9A10DE9B-36E3-49F6-9012-AA6E26738AD4}" destId="{FFF1229B-A23B-412F-881D-2949DA426328}" srcOrd="5" destOrd="0" presId="urn:microsoft.com/office/officeart/2005/8/layout/chevron1"/>
    <dgm:cxn modelId="{0863C664-C791-4E5F-986B-91CE94F4DEDC}" type="presParOf" srcId="{9A10DE9B-36E3-49F6-9012-AA6E26738AD4}" destId="{C8507421-0692-448E-904B-02AAF7CA6864}" srcOrd="6" destOrd="0" presId="urn:microsoft.com/office/officeart/2005/8/layout/chevron1"/>
    <dgm:cxn modelId="{E805CBF7-E4DD-453D-81BA-1C81CEB16AF2}" type="presParOf" srcId="{9A10DE9B-36E3-49F6-9012-AA6E26738AD4}" destId="{8E7D21A0-2CA5-44C3-947D-C7D247015E92}" srcOrd="7" destOrd="0" presId="urn:microsoft.com/office/officeart/2005/8/layout/chevron1"/>
    <dgm:cxn modelId="{1E47BCDF-B115-4970-BEED-CC58A89B8B90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Approach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Conclusion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562E44AA-2DB6-4F71-9727-339420EBE80F}" type="presOf" srcId="{71504ECF-E427-4153-B438-3BEECD846B8A}" destId="{C8507421-0692-448E-904B-02AAF7CA686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709246BB-87B7-4860-A524-2925B1050020}" type="presOf" srcId="{F60E1271-02FB-46D4-874C-D899DB11EDB5}" destId="{BB6CD4F3-8802-4FF0-A078-DE4E5E120A4A}" srcOrd="0" destOrd="0" presId="urn:microsoft.com/office/officeart/2005/8/layout/chevron1"/>
    <dgm:cxn modelId="{C6DDD07D-33C0-437A-9B54-7689EECBCABC}" type="presOf" srcId="{78F56ECA-90FF-40DA-BCAB-38CF3823CD3B}" destId="{CE4E38F6-FB75-4B3B-A01C-63A95B506D38}" srcOrd="0" destOrd="0" presId="urn:microsoft.com/office/officeart/2005/8/layout/chevron1"/>
    <dgm:cxn modelId="{F1884B91-3FE7-445F-AE25-E354F925A2DA}" type="presOf" srcId="{D503C0CD-55BF-4E78-A3A1-C777F1561E0E}" destId="{CBEFA6CD-5D33-4258-96A8-26A44DBEA69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92F8D600-77C9-4C6D-ACA0-D3CA045C8AA8}" type="presOf" srcId="{FB1F8ED9-BD3D-47C1-A352-6E80C37E69D5}" destId="{9A10DE9B-36E3-49F6-9012-AA6E26738AD4}" srcOrd="0" destOrd="0" presId="urn:microsoft.com/office/officeart/2005/8/layout/chevron1"/>
    <dgm:cxn modelId="{1E004284-ED54-4C6B-B774-53085D474311}" type="presOf" srcId="{EC1C03D6-CE6E-414D-89B7-9DEF5E6D6BD6}" destId="{22E8BE1A-9D28-413C-9A09-8636FD5D6E8B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C25F339D-68EA-421C-B650-84CEBC6C2231}" type="presParOf" srcId="{9A10DE9B-36E3-49F6-9012-AA6E26738AD4}" destId="{CE4E38F6-FB75-4B3B-A01C-63A95B506D38}" srcOrd="0" destOrd="0" presId="urn:microsoft.com/office/officeart/2005/8/layout/chevron1"/>
    <dgm:cxn modelId="{1542DCF5-1A1D-4ACE-9499-BDC117318353}" type="presParOf" srcId="{9A10DE9B-36E3-49F6-9012-AA6E26738AD4}" destId="{EA9CFFD4-0584-4693-B50C-F893D04DBE97}" srcOrd="1" destOrd="0" presId="urn:microsoft.com/office/officeart/2005/8/layout/chevron1"/>
    <dgm:cxn modelId="{B1C38537-90EE-4F0D-8B19-420FAF0D46DD}" type="presParOf" srcId="{9A10DE9B-36E3-49F6-9012-AA6E26738AD4}" destId="{22E8BE1A-9D28-413C-9A09-8636FD5D6E8B}" srcOrd="2" destOrd="0" presId="urn:microsoft.com/office/officeart/2005/8/layout/chevron1"/>
    <dgm:cxn modelId="{6169E6B5-3BA7-45C2-9117-D73D03F0BB32}" type="presParOf" srcId="{9A10DE9B-36E3-49F6-9012-AA6E26738AD4}" destId="{3ED5751F-C79C-46A5-8976-211680536B63}" srcOrd="3" destOrd="0" presId="urn:microsoft.com/office/officeart/2005/8/layout/chevron1"/>
    <dgm:cxn modelId="{4097A0FC-148E-4895-A800-7C1C10C949A5}" type="presParOf" srcId="{9A10DE9B-36E3-49F6-9012-AA6E26738AD4}" destId="{BB6CD4F3-8802-4FF0-A078-DE4E5E120A4A}" srcOrd="4" destOrd="0" presId="urn:microsoft.com/office/officeart/2005/8/layout/chevron1"/>
    <dgm:cxn modelId="{B69ED93C-EE10-46B3-9AB3-EDF2B6A98F5B}" type="presParOf" srcId="{9A10DE9B-36E3-49F6-9012-AA6E26738AD4}" destId="{FFF1229B-A23B-412F-881D-2949DA426328}" srcOrd="5" destOrd="0" presId="urn:microsoft.com/office/officeart/2005/8/layout/chevron1"/>
    <dgm:cxn modelId="{57703A2A-708D-46E4-9B8F-9815CBB5C8AA}" type="presParOf" srcId="{9A10DE9B-36E3-49F6-9012-AA6E26738AD4}" destId="{C8507421-0692-448E-904B-02AAF7CA6864}" srcOrd="6" destOrd="0" presId="urn:microsoft.com/office/officeart/2005/8/layout/chevron1"/>
    <dgm:cxn modelId="{075917A2-9D00-4A3D-A5B9-10F7EDB2ADE4}" type="presParOf" srcId="{9A10DE9B-36E3-49F6-9012-AA6E26738AD4}" destId="{8E7D21A0-2CA5-44C3-947D-C7D247015E92}" srcOrd="7" destOrd="0" presId="urn:microsoft.com/office/officeart/2005/8/layout/chevron1"/>
    <dgm:cxn modelId="{C03E9638-6645-49FA-89EF-528A9D440336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smtClean="0">
              <a:solidFill>
                <a:schemeClr val="tx1"/>
              </a:solidFill>
            </a:rPr>
            <a:t>Approach</a:t>
          </a:r>
          <a:endParaRPr lang="pt-BR" sz="1800" b="0" dirty="0">
            <a:solidFill>
              <a:schemeClr val="tx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Conclusion</a:t>
          </a:r>
          <a:endParaRPr lang="pt-BR" sz="1800" b="1" dirty="0">
            <a:solidFill>
              <a:schemeClr val="bg1"/>
            </a:solidFill>
          </a:endParaRPr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68AB332-5C70-4864-B61A-ED7C2BD9F1C4}" type="presOf" srcId="{78F56ECA-90FF-40DA-BCAB-38CF3823CD3B}" destId="{CE4E38F6-FB75-4B3B-A01C-63A95B506D38}" srcOrd="0" destOrd="0" presId="urn:microsoft.com/office/officeart/2005/8/layout/chevron1"/>
    <dgm:cxn modelId="{55D60C73-5C64-4671-8C43-C371A43629B2}" type="presOf" srcId="{F60E1271-02FB-46D4-874C-D899DB11EDB5}" destId="{BB6CD4F3-8802-4FF0-A078-DE4E5E120A4A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245FFF53-A5D6-4464-8905-96469ADD737F}" type="presOf" srcId="{EC1C03D6-CE6E-414D-89B7-9DEF5E6D6BD6}" destId="{22E8BE1A-9D28-413C-9A09-8636FD5D6E8B}" srcOrd="0" destOrd="0" presId="urn:microsoft.com/office/officeart/2005/8/layout/chevron1"/>
    <dgm:cxn modelId="{002A5BCF-565F-4DED-B882-1C3B5A974ABD}" type="presOf" srcId="{71504ECF-E427-4153-B438-3BEECD846B8A}" destId="{C8507421-0692-448E-904B-02AAF7CA6864}" srcOrd="0" destOrd="0" presId="urn:microsoft.com/office/officeart/2005/8/layout/chevron1"/>
    <dgm:cxn modelId="{91EE0529-8E9F-4498-97D2-438A04C94E67}" type="presOf" srcId="{D503C0CD-55BF-4E78-A3A1-C777F1561E0E}" destId="{CBEFA6CD-5D33-4258-96A8-26A44DBEA69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F521AA36-AA67-44DC-B774-8464129C2579}" type="presOf" srcId="{FB1F8ED9-BD3D-47C1-A352-6E80C37E69D5}" destId="{9A10DE9B-36E3-49F6-9012-AA6E26738AD4}" srcOrd="0" destOrd="0" presId="urn:microsoft.com/office/officeart/2005/8/layout/chevron1"/>
    <dgm:cxn modelId="{0C924DA6-4562-40D6-BCDC-B093B7F01BFD}" type="presParOf" srcId="{9A10DE9B-36E3-49F6-9012-AA6E26738AD4}" destId="{CE4E38F6-FB75-4B3B-A01C-63A95B506D38}" srcOrd="0" destOrd="0" presId="urn:microsoft.com/office/officeart/2005/8/layout/chevron1"/>
    <dgm:cxn modelId="{25D56FA9-85FC-49D2-BCF2-B187620C9AC7}" type="presParOf" srcId="{9A10DE9B-36E3-49F6-9012-AA6E26738AD4}" destId="{EA9CFFD4-0584-4693-B50C-F893D04DBE97}" srcOrd="1" destOrd="0" presId="urn:microsoft.com/office/officeart/2005/8/layout/chevron1"/>
    <dgm:cxn modelId="{BE2AA8B4-6600-4081-A992-2F2FDF63718B}" type="presParOf" srcId="{9A10DE9B-36E3-49F6-9012-AA6E26738AD4}" destId="{22E8BE1A-9D28-413C-9A09-8636FD5D6E8B}" srcOrd="2" destOrd="0" presId="urn:microsoft.com/office/officeart/2005/8/layout/chevron1"/>
    <dgm:cxn modelId="{0F056FD6-7E05-4CBC-9546-4D4B35EB26F3}" type="presParOf" srcId="{9A10DE9B-36E3-49F6-9012-AA6E26738AD4}" destId="{3ED5751F-C79C-46A5-8976-211680536B63}" srcOrd="3" destOrd="0" presId="urn:microsoft.com/office/officeart/2005/8/layout/chevron1"/>
    <dgm:cxn modelId="{AC93D395-2778-4DE7-BAA1-1919A2615B12}" type="presParOf" srcId="{9A10DE9B-36E3-49F6-9012-AA6E26738AD4}" destId="{BB6CD4F3-8802-4FF0-A078-DE4E5E120A4A}" srcOrd="4" destOrd="0" presId="urn:microsoft.com/office/officeart/2005/8/layout/chevron1"/>
    <dgm:cxn modelId="{5160121C-337C-4138-AE45-4F53F2847299}" type="presParOf" srcId="{9A10DE9B-36E3-49F6-9012-AA6E26738AD4}" destId="{FFF1229B-A23B-412F-881D-2949DA426328}" srcOrd="5" destOrd="0" presId="urn:microsoft.com/office/officeart/2005/8/layout/chevron1"/>
    <dgm:cxn modelId="{0D543E72-3345-46D7-9072-B01B10230A8F}" type="presParOf" srcId="{9A10DE9B-36E3-49F6-9012-AA6E26738AD4}" destId="{C8507421-0692-448E-904B-02AAF7CA6864}" srcOrd="6" destOrd="0" presId="urn:microsoft.com/office/officeart/2005/8/layout/chevron1"/>
    <dgm:cxn modelId="{13D701CD-0D0E-4804-B471-96D9BF52457A}" type="presParOf" srcId="{9A10DE9B-36E3-49F6-9012-AA6E26738AD4}" destId="{8E7D21A0-2CA5-44C3-947D-C7D247015E92}" srcOrd="7" destOrd="0" presId="urn:microsoft.com/office/officeart/2005/8/layout/chevron1"/>
    <dgm:cxn modelId="{00564DB3-2F2E-46AA-9460-0E4E12EBCB04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Motivation</a:t>
          </a:r>
          <a:endParaRPr lang="pt-BR" sz="1400" b="1" dirty="0">
            <a:solidFill>
              <a:schemeClr val="bg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Related</a:t>
          </a:r>
          <a:r>
            <a:rPr lang="pt-BR" sz="1400" dirty="0" smtClean="0"/>
            <a:t> </a:t>
          </a:r>
          <a:r>
            <a:rPr lang="pt-BR" sz="1400" dirty="0" err="1" smtClean="0"/>
            <a:t>Work</a:t>
          </a:r>
          <a:endParaRPr lang="pt-BR" sz="1500" dirty="0"/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Approach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Conclusion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E5B4A8F-AC6D-42F6-B99A-6B0732D85A83}" type="presOf" srcId="{78F56ECA-90FF-40DA-BCAB-38CF3823CD3B}" destId="{CE4E38F6-FB75-4B3B-A01C-63A95B506D38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1B67BEC4-14DD-447B-A102-898927612427}" type="presOf" srcId="{F60E1271-02FB-46D4-874C-D899DB11EDB5}" destId="{BB6CD4F3-8802-4FF0-A078-DE4E5E120A4A}" srcOrd="0" destOrd="0" presId="urn:microsoft.com/office/officeart/2005/8/layout/chevron1"/>
    <dgm:cxn modelId="{5B662645-F3B8-48A0-8E24-4642B34AC16F}" type="presOf" srcId="{EC1C03D6-CE6E-414D-89B7-9DEF5E6D6BD6}" destId="{22E8BE1A-9D28-413C-9A09-8636FD5D6E8B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9B8E6ADA-2D12-4B1F-8A13-6D4BBC6DBA81}" type="presOf" srcId="{D503C0CD-55BF-4E78-A3A1-C777F1561E0E}" destId="{CBEFA6CD-5D33-4258-96A8-26A44DBEA69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DD42534C-8958-4FD9-A94D-3D3841B59739}" type="presOf" srcId="{FB1F8ED9-BD3D-47C1-A352-6E80C37E69D5}" destId="{9A10DE9B-36E3-49F6-9012-AA6E26738AD4}" srcOrd="0" destOrd="0" presId="urn:microsoft.com/office/officeart/2005/8/layout/chevron1"/>
    <dgm:cxn modelId="{0525280C-8A7C-4AE2-94FC-FF16AF89C5EE}" type="presOf" srcId="{71504ECF-E427-4153-B438-3BEECD846B8A}" destId="{C8507421-0692-448E-904B-02AAF7CA6864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71247317-72FA-425A-8582-6D59B5FA716D}" type="presParOf" srcId="{9A10DE9B-36E3-49F6-9012-AA6E26738AD4}" destId="{CE4E38F6-FB75-4B3B-A01C-63A95B506D38}" srcOrd="0" destOrd="0" presId="urn:microsoft.com/office/officeart/2005/8/layout/chevron1"/>
    <dgm:cxn modelId="{974A7B65-1723-4A0D-96B8-3E9199B2949F}" type="presParOf" srcId="{9A10DE9B-36E3-49F6-9012-AA6E26738AD4}" destId="{EA9CFFD4-0584-4693-B50C-F893D04DBE97}" srcOrd="1" destOrd="0" presId="urn:microsoft.com/office/officeart/2005/8/layout/chevron1"/>
    <dgm:cxn modelId="{1502934D-1B2F-48A4-BB3B-F7B2AEFEFB14}" type="presParOf" srcId="{9A10DE9B-36E3-49F6-9012-AA6E26738AD4}" destId="{22E8BE1A-9D28-413C-9A09-8636FD5D6E8B}" srcOrd="2" destOrd="0" presId="urn:microsoft.com/office/officeart/2005/8/layout/chevron1"/>
    <dgm:cxn modelId="{D0EDE61B-AB1D-4472-A976-AD549FA2D8CB}" type="presParOf" srcId="{9A10DE9B-36E3-49F6-9012-AA6E26738AD4}" destId="{3ED5751F-C79C-46A5-8976-211680536B63}" srcOrd="3" destOrd="0" presId="urn:microsoft.com/office/officeart/2005/8/layout/chevron1"/>
    <dgm:cxn modelId="{93E2F743-0910-4E77-B256-B883054F1919}" type="presParOf" srcId="{9A10DE9B-36E3-49F6-9012-AA6E26738AD4}" destId="{BB6CD4F3-8802-4FF0-A078-DE4E5E120A4A}" srcOrd="4" destOrd="0" presId="urn:microsoft.com/office/officeart/2005/8/layout/chevron1"/>
    <dgm:cxn modelId="{422BFB7C-47F9-41A9-9527-7723CA6A1DF4}" type="presParOf" srcId="{9A10DE9B-36E3-49F6-9012-AA6E26738AD4}" destId="{FFF1229B-A23B-412F-881D-2949DA426328}" srcOrd="5" destOrd="0" presId="urn:microsoft.com/office/officeart/2005/8/layout/chevron1"/>
    <dgm:cxn modelId="{96662CA8-152E-4067-859C-50DEA5BFF3D0}" type="presParOf" srcId="{9A10DE9B-36E3-49F6-9012-AA6E26738AD4}" destId="{C8507421-0692-448E-904B-02AAF7CA6864}" srcOrd="6" destOrd="0" presId="urn:microsoft.com/office/officeart/2005/8/layout/chevron1"/>
    <dgm:cxn modelId="{A7BC9C62-21D9-46B2-B4D3-970F347F57F8}" type="presParOf" srcId="{9A10DE9B-36E3-49F6-9012-AA6E26738AD4}" destId="{8E7D21A0-2CA5-44C3-947D-C7D247015E92}" srcOrd="7" destOrd="0" presId="urn:microsoft.com/office/officeart/2005/8/layout/chevron1"/>
    <dgm:cxn modelId="{57A2E31C-2237-40F3-AC10-31787B527064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Motivation</a:t>
          </a:r>
          <a:endParaRPr lang="pt-BR" sz="1400" b="1" dirty="0">
            <a:solidFill>
              <a:schemeClr val="bg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Related</a:t>
          </a:r>
          <a:r>
            <a:rPr lang="pt-BR" sz="1400" dirty="0" smtClean="0"/>
            <a:t> </a:t>
          </a:r>
          <a:r>
            <a:rPr lang="pt-BR" sz="1400" dirty="0" err="1" smtClean="0"/>
            <a:t>Work</a:t>
          </a:r>
          <a:endParaRPr lang="pt-BR" sz="1500" dirty="0"/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Approach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Conclusion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AEAD32D-2571-4488-912E-E93DC4D54F4B}" type="presOf" srcId="{F60E1271-02FB-46D4-874C-D899DB11EDB5}" destId="{BB6CD4F3-8802-4FF0-A078-DE4E5E120A4A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E0A30D5F-FCD8-4ED7-A147-8A345AA0CA34}" type="presOf" srcId="{D503C0CD-55BF-4E78-A3A1-C777F1561E0E}" destId="{CBEFA6CD-5D33-4258-96A8-26A44DBEA69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7214E003-8F52-4D72-8D68-F32FB04AA4AA}" type="presOf" srcId="{78F56ECA-90FF-40DA-BCAB-38CF3823CD3B}" destId="{CE4E38F6-FB75-4B3B-A01C-63A95B506D38}" srcOrd="0" destOrd="0" presId="urn:microsoft.com/office/officeart/2005/8/layout/chevron1"/>
    <dgm:cxn modelId="{EF756029-C62F-41C7-B1B2-611FE7DA9239}" type="presOf" srcId="{EC1C03D6-CE6E-414D-89B7-9DEF5E6D6BD6}" destId="{22E8BE1A-9D28-413C-9A09-8636FD5D6E8B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FE76E544-29FF-4C8B-80E5-170A5A1C427A}" type="presOf" srcId="{FB1F8ED9-BD3D-47C1-A352-6E80C37E69D5}" destId="{9A10DE9B-36E3-49F6-9012-AA6E26738AD4}" srcOrd="0" destOrd="0" presId="urn:microsoft.com/office/officeart/2005/8/layout/chevron1"/>
    <dgm:cxn modelId="{D82314B1-8783-4C13-AE37-4FF289F20B43}" type="presOf" srcId="{71504ECF-E427-4153-B438-3BEECD846B8A}" destId="{C8507421-0692-448E-904B-02AAF7CA686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71AE9FE4-FE49-417D-94E0-D5FC3705886C}" type="presParOf" srcId="{9A10DE9B-36E3-49F6-9012-AA6E26738AD4}" destId="{CE4E38F6-FB75-4B3B-A01C-63A95B506D38}" srcOrd="0" destOrd="0" presId="urn:microsoft.com/office/officeart/2005/8/layout/chevron1"/>
    <dgm:cxn modelId="{40CE3957-A152-4B9F-9D5E-00B6474217EE}" type="presParOf" srcId="{9A10DE9B-36E3-49F6-9012-AA6E26738AD4}" destId="{EA9CFFD4-0584-4693-B50C-F893D04DBE97}" srcOrd="1" destOrd="0" presId="urn:microsoft.com/office/officeart/2005/8/layout/chevron1"/>
    <dgm:cxn modelId="{EB1F0F45-E39A-41AF-AEBE-A4636F063082}" type="presParOf" srcId="{9A10DE9B-36E3-49F6-9012-AA6E26738AD4}" destId="{22E8BE1A-9D28-413C-9A09-8636FD5D6E8B}" srcOrd="2" destOrd="0" presId="urn:microsoft.com/office/officeart/2005/8/layout/chevron1"/>
    <dgm:cxn modelId="{FE6838A3-6821-4C7E-942E-93EA29B872FA}" type="presParOf" srcId="{9A10DE9B-36E3-49F6-9012-AA6E26738AD4}" destId="{3ED5751F-C79C-46A5-8976-211680536B63}" srcOrd="3" destOrd="0" presId="urn:microsoft.com/office/officeart/2005/8/layout/chevron1"/>
    <dgm:cxn modelId="{3A2C7671-D4BE-44AF-83B9-73B4D18DB3A7}" type="presParOf" srcId="{9A10DE9B-36E3-49F6-9012-AA6E26738AD4}" destId="{BB6CD4F3-8802-4FF0-A078-DE4E5E120A4A}" srcOrd="4" destOrd="0" presId="urn:microsoft.com/office/officeart/2005/8/layout/chevron1"/>
    <dgm:cxn modelId="{AEF855A1-259C-4442-8765-A90AC2C11C3F}" type="presParOf" srcId="{9A10DE9B-36E3-49F6-9012-AA6E26738AD4}" destId="{FFF1229B-A23B-412F-881D-2949DA426328}" srcOrd="5" destOrd="0" presId="urn:microsoft.com/office/officeart/2005/8/layout/chevron1"/>
    <dgm:cxn modelId="{76440ABB-0605-4D28-AEE4-B251A201837F}" type="presParOf" srcId="{9A10DE9B-36E3-49F6-9012-AA6E26738AD4}" destId="{C8507421-0692-448E-904B-02AAF7CA6864}" srcOrd="6" destOrd="0" presId="urn:microsoft.com/office/officeart/2005/8/layout/chevron1"/>
    <dgm:cxn modelId="{E6E2A46F-26E4-487F-9946-1B1F4B0442FA}" type="presParOf" srcId="{9A10DE9B-36E3-49F6-9012-AA6E26738AD4}" destId="{8E7D21A0-2CA5-44C3-947D-C7D247015E92}" srcOrd="7" destOrd="0" presId="urn:microsoft.com/office/officeart/2005/8/layout/chevron1"/>
    <dgm:cxn modelId="{C9B6B60E-4CDD-4761-ABCD-D2A94135923D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Motivation</a:t>
          </a:r>
          <a:endParaRPr lang="pt-BR" sz="1400" b="1" dirty="0">
            <a:solidFill>
              <a:schemeClr val="bg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Related</a:t>
          </a:r>
          <a:r>
            <a:rPr lang="pt-BR" sz="1400" dirty="0" smtClean="0"/>
            <a:t> </a:t>
          </a:r>
          <a:r>
            <a:rPr lang="pt-BR" sz="1400" dirty="0" err="1" smtClean="0"/>
            <a:t>Work</a:t>
          </a:r>
          <a:endParaRPr lang="pt-BR" sz="1500" dirty="0"/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Approach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Conclusion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C40DEE87-94FE-4FDA-B9EF-1ED3125C9171}" type="presOf" srcId="{71504ECF-E427-4153-B438-3BEECD846B8A}" destId="{C8507421-0692-448E-904B-02AAF7CA6864}" srcOrd="0" destOrd="0" presId="urn:microsoft.com/office/officeart/2005/8/layout/chevron1"/>
    <dgm:cxn modelId="{9BFC35CB-22FD-4029-8762-45884820FE9C}" type="presOf" srcId="{FB1F8ED9-BD3D-47C1-A352-6E80C37E69D5}" destId="{9A10DE9B-36E3-49F6-9012-AA6E26738AD4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6DB8917C-7547-4299-B576-2147B0D3D82A}" type="presOf" srcId="{EC1C03D6-CE6E-414D-89B7-9DEF5E6D6BD6}" destId="{22E8BE1A-9D28-413C-9A09-8636FD5D6E8B}" srcOrd="0" destOrd="0" presId="urn:microsoft.com/office/officeart/2005/8/layout/chevron1"/>
    <dgm:cxn modelId="{1C8AF149-884A-4799-B21D-040669B39B4B}" type="presOf" srcId="{D503C0CD-55BF-4E78-A3A1-C777F1561E0E}" destId="{CBEFA6CD-5D33-4258-96A8-26A44DBEA69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6A17BA68-A1B0-4A4E-A15F-A194B831426B}" type="presOf" srcId="{F60E1271-02FB-46D4-874C-D899DB11EDB5}" destId="{BB6CD4F3-8802-4FF0-A078-DE4E5E120A4A}" srcOrd="0" destOrd="0" presId="urn:microsoft.com/office/officeart/2005/8/layout/chevron1"/>
    <dgm:cxn modelId="{7D930F04-EBA5-4317-82B7-FC7EAEDA4182}" type="presOf" srcId="{78F56ECA-90FF-40DA-BCAB-38CF3823CD3B}" destId="{CE4E38F6-FB75-4B3B-A01C-63A95B506D38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7B13B43A-E7AD-4E6C-8BD0-32CE0D89F384}" type="presParOf" srcId="{9A10DE9B-36E3-49F6-9012-AA6E26738AD4}" destId="{CE4E38F6-FB75-4B3B-A01C-63A95B506D38}" srcOrd="0" destOrd="0" presId="urn:microsoft.com/office/officeart/2005/8/layout/chevron1"/>
    <dgm:cxn modelId="{0EAEE4E1-50A9-4D56-AD6F-B1B492805E56}" type="presParOf" srcId="{9A10DE9B-36E3-49F6-9012-AA6E26738AD4}" destId="{EA9CFFD4-0584-4693-B50C-F893D04DBE97}" srcOrd="1" destOrd="0" presId="urn:microsoft.com/office/officeart/2005/8/layout/chevron1"/>
    <dgm:cxn modelId="{81037B78-CC58-4451-AF44-F5350AF5BA8B}" type="presParOf" srcId="{9A10DE9B-36E3-49F6-9012-AA6E26738AD4}" destId="{22E8BE1A-9D28-413C-9A09-8636FD5D6E8B}" srcOrd="2" destOrd="0" presId="urn:microsoft.com/office/officeart/2005/8/layout/chevron1"/>
    <dgm:cxn modelId="{6B144A21-486A-434F-A416-3BDBB0AAC5AE}" type="presParOf" srcId="{9A10DE9B-36E3-49F6-9012-AA6E26738AD4}" destId="{3ED5751F-C79C-46A5-8976-211680536B63}" srcOrd="3" destOrd="0" presId="urn:microsoft.com/office/officeart/2005/8/layout/chevron1"/>
    <dgm:cxn modelId="{4BC879AC-38F5-4DE5-BE70-EEDC44174CB0}" type="presParOf" srcId="{9A10DE9B-36E3-49F6-9012-AA6E26738AD4}" destId="{BB6CD4F3-8802-4FF0-A078-DE4E5E120A4A}" srcOrd="4" destOrd="0" presId="urn:microsoft.com/office/officeart/2005/8/layout/chevron1"/>
    <dgm:cxn modelId="{FB975A64-F9AA-4DE5-9B5A-D0BFD4821355}" type="presParOf" srcId="{9A10DE9B-36E3-49F6-9012-AA6E26738AD4}" destId="{FFF1229B-A23B-412F-881D-2949DA426328}" srcOrd="5" destOrd="0" presId="urn:microsoft.com/office/officeart/2005/8/layout/chevron1"/>
    <dgm:cxn modelId="{34C158FF-6AFC-4EED-98A1-85B0CB21DBF7}" type="presParOf" srcId="{9A10DE9B-36E3-49F6-9012-AA6E26738AD4}" destId="{C8507421-0692-448E-904B-02AAF7CA6864}" srcOrd="6" destOrd="0" presId="urn:microsoft.com/office/officeart/2005/8/layout/chevron1"/>
    <dgm:cxn modelId="{9F146C78-35AC-4D38-B510-CAEC236E74D4}" type="presParOf" srcId="{9A10DE9B-36E3-49F6-9012-AA6E26738AD4}" destId="{8E7D21A0-2CA5-44C3-947D-C7D247015E92}" srcOrd="7" destOrd="0" presId="urn:microsoft.com/office/officeart/2005/8/layout/chevron1"/>
    <dgm:cxn modelId="{F0AACF96-431B-4478-91B2-95CFAB206471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Motivation</a:t>
          </a:r>
          <a:endParaRPr lang="pt-BR" sz="1400" b="1" dirty="0">
            <a:solidFill>
              <a:schemeClr val="bg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Related</a:t>
          </a:r>
          <a:r>
            <a:rPr lang="pt-BR" sz="1400" dirty="0" smtClean="0"/>
            <a:t> </a:t>
          </a:r>
          <a:r>
            <a:rPr lang="pt-BR" sz="1400" dirty="0" err="1" smtClean="0"/>
            <a:t>Work</a:t>
          </a:r>
          <a:endParaRPr lang="pt-BR" sz="1500" dirty="0"/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Approach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Conclusion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9627C69-8C9D-4C84-BDAF-3CFC2DE3D512}" type="presOf" srcId="{FB1F8ED9-BD3D-47C1-A352-6E80C37E69D5}" destId="{9A10DE9B-36E3-49F6-9012-AA6E26738AD4}" srcOrd="0" destOrd="0" presId="urn:microsoft.com/office/officeart/2005/8/layout/chevron1"/>
    <dgm:cxn modelId="{7230B1B3-5F22-4E58-9E41-76EF655E9985}" type="presOf" srcId="{D503C0CD-55BF-4E78-A3A1-C777F1561E0E}" destId="{CBEFA6CD-5D33-4258-96A8-26A44DBEA694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E3EC541B-8E12-4E22-8183-24A3138EA73A}" type="presOf" srcId="{71504ECF-E427-4153-B438-3BEECD846B8A}" destId="{C8507421-0692-448E-904B-02AAF7CA686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148A8672-BE3A-4EB5-B575-5B1F80511D6C}" type="presOf" srcId="{78F56ECA-90FF-40DA-BCAB-38CF3823CD3B}" destId="{CE4E38F6-FB75-4B3B-A01C-63A95B506D38}" srcOrd="0" destOrd="0" presId="urn:microsoft.com/office/officeart/2005/8/layout/chevron1"/>
    <dgm:cxn modelId="{0F6972DA-D6AF-4756-A2A6-52983D88C777}" type="presOf" srcId="{F60E1271-02FB-46D4-874C-D899DB11EDB5}" destId="{BB6CD4F3-8802-4FF0-A078-DE4E5E120A4A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3EA2E124-1640-43A0-9C75-A9BF69992FB5}" type="presOf" srcId="{EC1C03D6-CE6E-414D-89B7-9DEF5E6D6BD6}" destId="{22E8BE1A-9D28-413C-9A09-8636FD5D6E8B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4DD090A5-A9C5-4124-9085-C6958D20250E}" type="presParOf" srcId="{9A10DE9B-36E3-49F6-9012-AA6E26738AD4}" destId="{CE4E38F6-FB75-4B3B-A01C-63A95B506D38}" srcOrd="0" destOrd="0" presId="urn:microsoft.com/office/officeart/2005/8/layout/chevron1"/>
    <dgm:cxn modelId="{19A7B2F5-8E2A-42A2-B773-1DEB1150D09A}" type="presParOf" srcId="{9A10DE9B-36E3-49F6-9012-AA6E26738AD4}" destId="{EA9CFFD4-0584-4693-B50C-F893D04DBE97}" srcOrd="1" destOrd="0" presId="urn:microsoft.com/office/officeart/2005/8/layout/chevron1"/>
    <dgm:cxn modelId="{1D0661E7-37A8-4807-8E25-010CA4AB2296}" type="presParOf" srcId="{9A10DE9B-36E3-49F6-9012-AA6E26738AD4}" destId="{22E8BE1A-9D28-413C-9A09-8636FD5D6E8B}" srcOrd="2" destOrd="0" presId="urn:microsoft.com/office/officeart/2005/8/layout/chevron1"/>
    <dgm:cxn modelId="{2B0E473E-E5EC-408B-92EE-F256464A908C}" type="presParOf" srcId="{9A10DE9B-36E3-49F6-9012-AA6E26738AD4}" destId="{3ED5751F-C79C-46A5-8976-211680536B63}" srcOrd="3" destOrd="0" presId="urn:microsoft.com/office/officeart/2005/8/layout/chevron1"/>
    <dgm:cxn modelId="{7AFEB85F-E469-4DCF-9916-B631E905CCF5}" type="presParOf" srcId="{9A10DE9B-36E3-49F6-9012-AA6E26738AD4}" destId="{BB6CD4F3-8802-4FF0-A078-DE4E5E120A4A}" srcOrd="4" destOrd="0" presId="urn:microsoft.com/office/officeart/2005/8/layout/chevron1"/>
    <dgm:cxn modelId="{32C3626D-9600-47FD-B907-1293F9AF8DB6}" type="presParOf" srcId="{9A10DE9B-36E3-49F6-9012-AA6E26738AD4}" destId="{FFF1229B-A23B-412F-881D-2949DA426328}" srcOrd="5" destOrd="0" presId="urn:microsoft.com/office/officeart/2005/8/layout/chevron1"/>
    <dgm:cxn modelId="{D6431DDB-D657-4651-A47E-C031BF5849CC}" type="presParOf" srcId="{9A10DE9B-36E3-49F6-9012-AA6E26738AD4}" destId="{C8507421-0692-448E-904B-02AAF7CA6864}" srcOrd="6" destOrd="0" presId="urn:microsoft.com/office/officeart/2005/8/layout/chevron1"/>
    <dgm:cxn modelId="{BFA384BC-FFCC-4743-90DC-34769BFC218C}" type="presParOf" srcId="{9A10DE9B-36E3-49F6-9012-AA6E26738AD4}" destId="{8E7D21A0-2CA5-44C3-947D-C7D247015E92}" srcOrd="7" destOrd="0" presId="urn:microsoft.com/office/officeart/2005/8/layout/chevron1"/>
    <dgm:cxn modelId="{F544753D-B344-4DEC-8D3B-683C761AFBA9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Related</a:t>
          </a:r>
          <a:r>
            <a:rPr lang="pt-BR" sz="1400" b="1" dirty="0" smtClean="0">
              <a:solidFill>
                <a:schemeClr val="bg1"/>
              </a:solidFill>
            </a:rPr>
            <a:t> </a:t>
          </a:r>
          <a:r>
            <a:rPr lang="pt-BR" sz="1400" b="1" dirty="0" err="1" smtClean="0">
              <a:solidFill>
                <a:schemeClr val="bg1"/>
              </a:solidFill>
            </a:rPr>
            <a:t>Work</a:t>
          </a:r>
          <a:endParaRPr lang="pt-BR" sz="1500" b="1" dirty="0">
            <a:solidFill>
              <a:schemeClr val="bg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Approach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Conclusion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3ACAFE2D-FB2D-48C0-948A-11BB646EE340}" type="presOf" srcId="{D503C0CD-55BF-4E78-A3A1-C777F1561E0E}" destId="{CBEFA6CD-5D33-4258-96A8-26A44DBEA69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4499EC23-87BC-4026-B233-49722688C6A9}" type="presOf" srcId="{FB1F8ED9-BD3D-47C1-A352-6E80C37E69D5}" destId="{9A10DE9B-36E3-49F6-9012-AA6E26738AD4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72C44197-53A1-4C1E-93B5-7B66432D4654}" type="presOf" srcId="{71504ECF-E427-4153-B438-3BEECD846B8A}" destId="{C8507421-0692-448E-904B-02AAF7CA6864}" srcOrd="0" destOrd="0" presId="urn:microsoft.com/office/officeart/2005/8/layout/chevron1"/>
    <dgm:cxn modelId="{D183A2CD-21D0-4E7E-AE24-7568585971E1}" type="presOf" srcId="{F60E1271-02FB-46D4-874C-D899DB11EDB5}" destId="{BB6CD4F3-8802-4FF0-A078-DE4E5E120A4A}" srcOrd="0" destOrd="0" presId="urn:microsoft.com/office/officeart/2005/8/layout/chevron1"/>
    <dgm:cxn modelId="{FA125641-8B2A-4CF3-B7B9-D5951B8835DD}" type="presOf" srcId="{78F56ECA-90FF-40DA-BCAB-38CF3823CD3B}" destId="{CE4E38F6-FB75-4B3B-A01C-63A95B506D38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7275D4B0-1A4B-4F91-9BE1-DBA4B0C8D90F}" type="presOf" srcId="{EC1C03D6-CE6E-414D-89B7-9DEF5E6D6BD6}" destId="{22E8BE1A-9D28-413C-9A09-8636FD5D6E8B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0136D680-F894-4144-A125-EC62C412CD93}" type="presParOf" srcId="{9A10DE9B-36E3-49F6-9012-AA6E26738AD4}" destId="{CE4E38F6-FB75-4B3B-A01C-63A95B506D38}" srcOrd="0" destOrd="0" presId="urn:microsoft.com/office/officeart/2005/8/layout/chevron1"/>
    <dgm:cxn modelId="{1BF166EC-7FE9-4B86-B9BE-1F14DE3D925D}" type="presParOf" srcId="{9A10DE9B-36E3-49F6-9012-AA6E26738AD4}" destId="{EA9CFFD4-0584-4693-B50C-F893D04DBE97}" srcOrd="1" destOrd="0" presId="urn:microsoft.com/office/officeart/2005/8/layout/chevron1"/>
    <dgm:cxn modelId="{B6BCBC39-ABBE-4E9C-BC09-2BDCD9F91831}" type="presParOf" srcId="{9A10DE9B-36E3-49F6-9012-AA6E26738AD4}" destId="{22E8BE1A-9D28-413C-9A09-8636FD5D6E8B}" srcOrd="2" destOrd="0" presId="urn:microsoft.com/office/officeart/2005/8/layout/chevron1"/>
    <dgm:cxn modelId="{1966D820-3646-4DE3-B8CA-4B92CD76D67B}" type="presParOf" srcId="{9A10DE9B-36E3-49F6-9012-AA6E26738AD4}" destId="{3ED5751F-C79C-46A5-8976-211680536B63}" srcOrd="3" destOrd="0" presId="urn:microsoft.com/office/officeart/2005/8/layout/chevron1"/>
    <dgm:cxn modelId="{6AE21938-5080-4DA4-96BD-871E465ECA9E}" type="presParOf" srcId="{9A10DE9B-36E3-49F6-9012-AA6E26738AD4}" destId="{BB6CD4F3-8802-4FF0-A078-DE4E5E120A4A}" srcOrd="4" destOrd="0" presId="urn:microsoft.com/office/officeart/2005/8/layout/chevron1"/>
    <dgm:cxn modelId="{6E0B4AEB-3001-4A2A-ADB1-893631DEC112}" type="presParOf" srcId="{9A10DE9B-36E3-49F6-9012-AA6E26738AD4}" destId="{FFF1229B-A23B-412F-881D-2949DA426328}" srcOrd="5" destOrd="0" presId="urn:microsoft.com/office/officeart/2005/8/layout/chevron1"/>
    <dgm:cxn modelId="{2D270045-483E-4EA0-A43E-903724BBF05A}" type="presParOf" srcId="{9A10DE9B-36E3-49F6-9012-AA6E26738AD4}" destId="{C8507421-0692-448E-904B-02AAF7CA6864}" srcOrd="6" destOrd="0" presId="urn:microsoft.com/office/officeart/2005/8/layout/chevron1"/>
    <dgm:cxn modelId="{04D4EA89-929F-442E-A9EB-F12BED06F58E}" type="presParOf" srcId="{9A10DE9B-36E3-49F6-9012-AA6E26738AD4}" destId="{8E7D21A0-2CA5-44C3-947D-C7D247015E92}" srcOrd="7" destOrd="0" presId="urn:microsoft.com/office/officeart/2005/8/layout/chevron1"/>
    <dgm:cxn modelId="{6A883F05-D476-44E0-A4F2-85A45299650F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/>
        </a:p>
      </dgm:t>
    </dgm:pt>
    <dgm:pt modelId="{F60E1271-02FB-46D4-874C-D899DB11EDB5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err="1" smtClean="0">
              <a:solidFill>
                <a:schemeClr val="bg1"/>
              </a:solidFill>
            </a:rPr>
            <a:t>Related</a:t>
          </a:r>
          <a:r>
            <a:rPr lang="pt-BR" sz="1400" b="1" dirty="0" smtClean="0">
              <a:solidFill>
                <a:schemeClr val="bg1"/>
              </a:solidFill>
            </a:rPr>
            <a:t> </a:t>
          </a:r>
          <a:r>
            <a:rPr lang="pt-BR" sz="1400" b="1" dirty="0" err="1" smtClean="0">
              <a:solidFill>
                <a:schemeClr val="bg1"/>
              </a:solidFill>
            </a:rPr>
            <a:t>Work</a:t>
          </a:r>
          <a:endParaRPr lang="pt-BR" sz="1500" b="1" dirty="0">
            <a:solidFill>
              <a:schemeClr val="bg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/>
        </a:p>
      </dgm:t>
    </dgm:pt>
    <dgm:pt modelId="{71504ECF-E427-4153-B438-3BEECD846B8A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smtClean="0"/>
            <a:t>Approach</a:t>
          </a:r>
          <a:endParaRPr lang="pt-BR" sz="1800" dirty="0"/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dirty="0" err="1" smtClean="0"/>
            <a:t>Conclusion</a:t>
          </a:r>
          <a:endParaRPr lang="pt-BR" sz="180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A40CA12B-9694-407D-A961-5E54CEA9DDD6}" type="presOf" srcId="{F60E1271-02FB-46D4-874C-D899DB11EDB5}" destId="{BB6CD4F3-8802-4FF0-A078-DE4E5E120A4A}" srcOrd="0" destOrd="0" presId="urn:microsoft.com/office/officeart/2005/8/layout/chevron1"/>
    <dgm:cxn modelId="{BD98F5EE-16AD-4619-AF8B-7D5A4CCA4512}" type="presOf" srcId="{71504ECF-E427-4153-B438-3BEECD846B8A}" destId="{C8507421-0692-448E-904B-02AAF7CA6864}" srcOrd="0" destOrd="0" presId="urn:microsoft.com/office/officeart/2005/8/layout/chevron1"/>
    <dgm:cxn modelId="{B9891BB0-00D5-4527-A60D-94717E56E54C}" type="presOf" srcId="{EC1C03D6-CE6E-414D-89B7-9DEF5E6D6BD6}" destId="{22E8BE1A-9D28-413C-9A09-8636FD5D6E8B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86243468-AB3C-476B-A1DC-FE2FE27DE756}" type="presOf" srcId="{78F56ECA-90FF-40DA-BCAB-38CF3823CD3B}" destId="{CE4E38F6-FB75-4B3B-A01C-63A95B506D38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5F484883-DB3D-4AFD-A8AF-9106708DA2CC}" type="presOf" srcId="{D503C0CD-55BF-4E78-A3A1-C777F1561E0E}" destId="{CBEFA6CD-5D33-4258-96A8-26A44DBEA69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7CE22217-1D95-456D-B7D7-A080794DBD9B}" type="presOf" srcId="{FB1F8ED9-BD3D-47C1-A352-6E80C37E69D5}" destId="{9A10DE9B-36E3-49F6-9012-AA6E26738AD4}" srcOrd="0" destOrd="0" presId="urn:microsoft.com/office/officeart/2005/8/layout/chevron1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230B671E-BD11-44F9-B937-5B5E6E530E6F}" type="presParOf" srcId="{9A10DE9B-36E3-49F6-9012-AA6E26738AD4}" destId="{CE4E38F6-FB75-4B3B-A01C-63A95B506D38}" srcOrd="0" destOrd="0" presId="urn:microsoft.com/office/officeart/2005/8/layout/chevron1"/>
    <dgm:cxn modelId="{AC60FFA6-17A6-4416-A243-E8E946828293}" type="presParOf" srcId="{9A10DE9B-36E3-49F6-9012-AA6E26738AD4}" destId="{EA9CFFD4-0584-4693-B50C-F893D04DBE97}" srcOrd="1" destOrd="0" presId="urn:microsoft.com/office/officeart/2005/8/layout/chevron1"/>
    <dgm:cxn modelId="{5945F358-FAF5-44B8-BFDC-868EA0ECCFF3}" type="presParOf" srcId="{9A10DE9B-36E3-49F6-9012-AA6E26738AD4}" destId="{22E8BE1A-9D28-413C-9A09-8636FD5D6E8B}" srcOrd="2" destOrd="0" presId="urn:microsoft.com/office/officeart/2005/8/layout/chevron1"/>
    <dgm:cxn modelId="{E3E0A222-FF6F-48F9-985D-2AE72F0B3846}" type="presParOf" srcId="{9A10DE9B-36E3-49F6-9012-AA6E26738AD4}" destId="{3ED5751F-C79C-46A5-8976-211680536B63}" srcOrd="3" destOrd="0" presId="urn:microsoft.com/office/officeart/2005/8/layout/chevron1"/>
    <dgm:cxn modelId="{B8FBBF38-1300-462D-BBAA-D2E901280C51}" type="presParOf" srcId="{9A10DE9B-36E3-49F6-9012-AA6E26738AD4}" destId="{BB6CD4F3-8802-4FF0-A078-DE4E5E120A4A}" srcOrd="4" destOrd="0" presId="urn:microsoft.com/office/officeart/2005/8/layout/chevron1"/>
    <dgm:cxn modelId="{97C62C81-ECFB-44CD-8E2F-0C6C36DDA396}" type="presParOf" srcId="{9A10DE9B-36E3-49F6-9012-AA6E26738AD4}" destId="{FFF1229B-A23B-412F-881D-2949DA426328}" srcOrd="5" destOrd="0" presId="urn:microsoft.com/office/officeart/2005/8/layout/chevron1"/>
    <dgm:cxn modelId="{D793B68C-FF7D-402A-AD67-161B7AC91C1C}" type="presParOf" srcId="{9A10DE9B-36E3-49F6-9012-AA6E26738AD4}" destId="{C8507421-0692-448E-904B-02AAF7CA6864}" srcOrd="6" destOrd="0" presId="urn:microsoft.com/office/officeart/2005/8/layout/chevron1"/>
    <dgm:cxn modelId="{2F6A5D78-C74E-4D56-8C81-5C4A181702F9}" type="presParOf" srcId="{9A10DE9B-36E3-49F6-9012-AA6E26738AD4}" destId="{8E7D21A0-2CA5-44C3-947D-C7D247015E92}" srcOrd="7" destOrd="0" presId="urn:microsoft.com/office/officeart/2005/8/layout/chevron1"/>
    <dgm:cxn modelId="{E4C35AD1-72E1-4621-B053-86DEDAFE0D69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B1F8ED9-BD3D-47C1-A352-6E80C37E69D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78F56ECA-90FF-40DA-BCAB-38CF3823CD3B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Introduction</a:t>
          </a:r>
          <a:endParaRPr lang="pt-BR" sz="1000" b="0" dirty="0">
            <a:solidFill>
              <a:schemeClr val="tx1"/>
            </a:solidFill>
          </a:endParaRPr>
        </a:p>
      </dgm:t>
    </dgm:pt>
    <dgm:pt modelId="{CA200BED-D97A-43DC-A01D-506828A7E6AC}" type="parTrans" cxnId="{76F3D2B9-C647-406E-93A4-17730DB760E6}">
      <dgm:prSet/>
      <dgm:spPr/>
      <dgm:t>
        <a:bodyPr/>
        <a:lstStyle/>
        <a:p>
          <a:endParaRPr lang="pt-BR" b="0"/>
        </a:p>
      </dgm:t>
    </dgm:pt>
    <dgm:pt modelId="{B300EA97-572C-4DB9-8677-457BE6381FCB}" type="sibTrans" cxnId="{76F3D2B9-C647-406E-93A4-17730DB760E6}">
      <dgm:prSet/>
      <dgm:spPr/>
      <dgm:t>
        <a:bodyPr/>
        <a:lstStyle/>
        <a:p>
          <a:endParaRPr lang="pt-BR" b="0"/>
        </a:p>
      </dgm:t>
    </dgm:pt>
    <dgm:pt modelId="{EC1C03D6-CE6E-414D-89B7-9DEF5E6D6BD6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Motivation</a:t>
          </a:r>
          <a:endParaRPr lang="pt-BR" sz="1400" b="0" dirty="0">
            <a:solidFill>
              <a:schemeClr val="tx1"/>
            </a:solidFill>
          </a:endParaRPr>
        </a:p>
      </dgm:t>
    </dgm:pt>
    <dgm:pt modelId="{2F714552-A7BD-47C6-AE17-759258B642FE}" type="parTrans" cxnId="{F6E1316E-2D59-47BD-893B-472D8CAC43FC}">
      <dgm:prSet/>
      <dgm:spPr/>
      <dgm:t>
        <a:bodyPr/>
        <a:lstStyle/>
        <a:p>
          <a:endParaRPr lang="pt-BR" b="0"/>
        </a:p>
      </dgm:t>
    </dgm:pt>
    <dgm:pt modelId="{32D2BEF0-AE35-4DEE-BB38-28214A3DFFB7}" type="sibTrans" cxnId="{F6E1316E-2D59-47BD-893B-472D8CAC43FC}">
      <dgm:prSet/>
      <dgm:spPr/>
      <dgm:t>
        <a:bodyPr/>
        <a:lstStyle/>
        <a:p>
          <a:endParaRPr lang="pt-BR" b="0"/>
        </a:p>
      </dgm:t>
    </dgm:pt>
    <dgm:pt modelId="{F60E1271-02FB-46D4-874C-D899DB11EDB5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>
              <a:solidFill>
                <a:schemeClr val="tx1"/>
              </a:solidFill>
            </a:rPr>
            <a:t>Related</a:t>
          </a:r>
          <a:r>
            <a:rPr lang="pt-BR" sz="1400" b="0" dirty="0" smtClean="0">
              <a:solidFill>
                <a:schemeClr val="tx1"/>
              </a:solidFill>
            </a:rPr>
            <a:t> </a:t>
          </a:r>
          <a:r>
            <a:rPr lang="pt-BR" sz="1400" b="0" dirty="0" err="1" smtClean="0">
              <a:solidFill>
                <a:schemeClr val="tx1"/>
              </a:solidFill>
            </a:rPr>
            <a:t>Work</a:t>
          </a:r>
          <a:endParaRPr lang="pt-BR" sz="1500" b="0" dirty="0">
            <a:solidFill>
              <a:schemeClr val="tx1"/>
            </a:solidFill>
          </a:endParaRPr>
        </a:p>
      </dgm:t>
    </dgm:pt>
    <dgm:pt modelId="{F6535006-99F0-4230-B3EA-5214F5ED1968}" type="parTrans" cxnId="{4EDB3F0F-C7F4-4E6A-BCD9-468C96762B73}">
      <dgm:prSet/>
      <dgm:spPr/>
      <dgm:t>
        <a:bodyPr/>
        <a:lstStyle/>
        <a:p>
          <a:endParaRPr lang="pt-BR" b="0"/>
        </a:p>
      </dgm:t>
    </dgm:pt>
    <dgm:pt modelId="{7A0F111D-29FE-4ADB-8C6A-B69EE6022275}" type="sibTrans" cxnId="{4EDB3F0F-C7F4-4E6A-BCD9-468C96762B73}">
      <dgm:prSet/>
      <dgm:spPr/>
      <dgm:t>
        <a:bodyPr/>
        <a:lstStyle/>
        <a:p>
          <a:endParaRPr lang="pt-BR" b="0"/>
        </a:p>
      </dgm:t>
    </dgm:pt>
    <dgm:pt modelId="{71504ECF-E427-4153-B438-3BEECD846B8A}">
      <dgm:prSet phldrT="[Texto]" custT="1"/>
      <dgm:spPr>
        <a:solidFill>
          <a:srgbClr val="607E56"/>
        </a:solidFill>
      </dgm:spPr>
      <dgm:t>
        <a:bodyPr/>
        <a:lstStyle/>
        <a:p>
          <a:r>
            <a:rPr lang="pt-BR" sz="1400" b="1" dirty="0" smtClean="0">
              <a:solidFill>
                <a:schemeClr val="bg1"/>
              </a:solidFill>
            </a:rPr>
            <a:t>Approach</a:t>
          </a:r>
          <a:endParaRPr lang="pt-BR" sz="1800" b="1" dirty="0">
            <a:solidFill>
              <a:schemeClr val="bg1"/>
            </a:solidFill>
          </a:endParaRPr>
        </a:p>
      </dgm:t>
    </dgm:pt>
    <dgm:pt modelId="{2CC9CD73-8BB9-4BDC-86F5-9081C4F9D1D0}" type="parTrans" cxnId="{07698748-5E5C-41E9-96DD-1DE990BEE9D1}">
      <dgm:prSet/>
      <dgm:spPr/>
      <dgm:t>
        <a:bodyPr/>
        <a:lstStyle/>
        <a:p>
          <a:endParaRPr lang="pt-BR" b="0"/>
        </a:p>
      </dgm:t>
    </dgm:pt>
    <dgm:pt modelId="{EC179120-41EA-41FA-8E3F-B397ED72F2AA}" type="sibTrans" cxnId="{07698748-5E5C-41E9-96DD-1DE990BEE9D1}">
      <dgm:prSet/>
      <dgm:spPr/>
      <dgm:t>
        <a:bodyPr/>
        <a:lstStyle/>
        <a:p>
          <a:endParaRPr lang="pt-BR" b="0"/>
        </a:p>
      </dgm:t>
    </dgm:pt>
    <dgm:pt modelId="{D503C0CD-55BF-4E78-A3A1-C777F1561E0E}">
      <dgm:prSet phldrT="[Texto]" custT="1"/>
      <dgm:spPr>
        <a:solidFill>
          <a:srgbClr val="E1E5E1"/>
        </a:solidFill>
      </dgm:spPr>
      <dgm:t>
        <a:bodyPr/>
        <a:lstStyle/>
        <a:p>
          <a:r>
            <a:rPr lang="pt-BR" sz="1400" b="0" dirty="0" err="1" smtClean="0"/>
            <a:t>Conclusion</a:t>
          </a:r>
          <a:endParaRPr lang="pt-BR" sz="1800" b="0" dirty="0"/>
        </a:p>
      </dgm:t>
    </dgm:pt>
    <dgm:pt modelId="{D6136B07-B5AF-4977-8F98-8864CE8B6216}" type="parTrans" cxnId="{4A0C8AAD-8A72-4F97-BE5E-666C0D57D481}">
      <dgm:prSet/>
      <dgm:spPr/>
      <dgm:t>
        <a:bodyPr/>
        <a:lstStyle/>
        <a:p>
          <a:endParaRPr lang="pt-BR" b="0"/>
        </a:p>
      </dgm:t>
    </dgm:pt>
    <dgm:pt modelId="{2E1058E3-963F-49E9-8860-36DFFFC0E2CD}" type="sibTrans" cxnId="{4A0C8AAD-8A72-4F97-BE5E-666C0D57D481}">
      <dgm:prSet/>
      <dgm:spPr/>
      <dgm:t>
        <a:bodyPr/>
        <a:lstStyle/>
        <a:p>
          <a:endParaRPr lang="pt-BR" b="0"/>
        </a:p>
      </dgm:t>
    </dgm:pt>
    <dgm:pt modelId="{9A10DE9B-36E3-49F6-9012-AA6E26738AD4}" type="pres">
      <dgm:prSet presAssocID="{FB1F8ED9-BD3D-47C1-A352-6E80C37E69D5}" presName="Name0" presStyleCnt="0">
        <dgm:presLayoutVars>
          <dgm:dir/>
          <dgm:animLvl val="lvl"/>
          <dgm:resizeHandles val="exact"/>
        </dgm:presLayoutVars>
      </dgm:prSet>
      <dgm:spPr/>
    </dgm:pt>
    <dgm:pt modelId="{CE4E38F6-FB75-4B3B-A01C-63A95B506D38}" type="pres">
      <dgm:prSet presAssocID="{78F56ECA-90FF-40DA-BCAB-38CF3823CD3B}" presName="parTxOnly" presStyleLbl="node1" presStyleIdx="0" presStyleCnt="5" custScaleX="836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A9CFFD4-0584-4693-B50C-F893D04DBE97}" type="pres">
      <dgm:prSet presAssocID="{B300EA97-572C-4DB9-8677-457BE6381FCB}" presName="parTxOnlySpace" presStyleCnt="0"/>
      <dgm:spPr/>
    </dgm:pt>
    <dgm:pt modelId="{22E8BE1A-9D28-413C-9A09-8636FD5D6E8B}" type="pres">
      <dgm:prSet presAssocID="{EC1C03D6-CE6E-414D-89B7-9DEF5E6D6BD6}" presName="parTxOnly" presStyleLbl="node1" presStyleIdx="1" presStyleCnt="5" custScaleX="807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ED5751F-C79C-46A5-8976-211680536B63}" type="pres">
      <dgm:prSet presAssocID="{32D2BEF0-AE35-4DEE-BB38-28214A3DFFB7}" presName="parTxOnlySpace" presStyleCnt="0"/>
      <dgm:spPr/>
    </dgm:pt>
    <dgm:pt modelId="{BB6CD4F3-8802-4FF0-A078-DE4E5E120A4A}" type="pres">
      <dgm:prSet presAssocID="{F60E1271-02FB-46D4-874C-D899DB11EDB5}" presName="parTxOnly" presStyleLbl="node1" presStyleIdx="2" presStyleCnt="5" custScaleX="1430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F1229B-A23B-412F-881D-2949DA426328}" type="pres">
      <dgm:prSet presAssocID="{7A0F111D-29FE-4ADB-8C6A-B69EE6022275}" presName="parTxOnlySpace" presStyleCnt="0"/>
      <dgm:spPr/>
    </dgm:pt>
    <dgm:pt modelId="{C8507421-0692-448E-904B-02AAF7CA6864}" type="pres">
      <dgm:prSet presAssocID="{71504ECF-E427-4153-B438-3BEECD846B8A}" presName="parTxOnly" presStyleLbl="node1" presStyleIdx="3" presStyleCnt="5" custScaleX="1014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7D21A0-2CA5-44C3-947D-C7D247015E92}" type="pres">
      <dgm:prSet presAssocID="{EC179120-41EA-41FA-8E3F-B397ED72F2AA}" presName="parTxOnlySpace" presStyleCnt="0"/>
      <dgm:spPr/>
    </dgm:pt>
    <dgm:pt modelId="{CBEFA6CD-5D33-4258-96A8-26A44DBEA694}" type="pres">
      <dgm:prSet presAssocID="{D503C0CD-55BF-4E78-A3A1-C777F1561E0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E100FCE-E32E-4F66-AD88-F2D9DA967597}" type="presOf" srcId="{78F56ECA-90FF-40DA-BCAB-38CF3823CD3B}" destId="{CE4E38F6-FB75-4B3B-A01C-63A95B506D38}" srcOrd="0" destOrd="0" presId="urn:microsoft.com/office/officeart/2005/8/layout/chevron1"/>
    <dgm:cxn modelId="{65606C53-7E7A-40AB-97A4-90F1C5E39425}" type="presOf" srcId="{FB1F8ED9-BD3D-47C1-A352-6E80C37E69D5}" destId="{9A10DE9B-36E3-49F6-9012-AA6E26738AD4}" srcOrd="0" destOrd="0" presId="urn:microsoft.com/office/officeart/2005/8/layout/chevron1"/>
    <dgm:cxn modelId="{76F3D2B9-C647-406E-93A4-17730DB760E6}" srcId="{FB1F8ED9-BD3D-47C1-A352-6E80C37E69D5}" destId="{78F56ECA-90FF-40DA-BCAB-38CF3823CD3B}" srcOrd="0" destOrd="0" parTransId="{CA200BED-D97A-43DC-A01D-506828A7E6AC}" sibTransId="{B300EA97-572C-4DB9-8677-457BE6381FCB}"/>
    <dgm:cxn modelId="{3905EF97-1F6D-41AD-8D7B-98E28D5ADBBE}" type="presOf" srcId="{D503C0CD-55BF-4E78-A3A1-C777F1561E0E}" destId="{CBEFA6CD-5D33-4258-96A8-26A44DBEA694}" srcOrd="0" destOrd="0" presId="urn:microsoft.com/office/officeart/2005/8/layout/chevron1"/>
    <dgm:cxn modelId="{4EDB3F0F-C7F4-4E6A-BCD9-468C96762B73}" srcId="{FB1F8ED9-BD3D-47C1-A352-6E80C37E69D5}" destId="{F60E1271-02FB-46D4-874C-D899DB11EDB5}" srcOrd="2" destOrd="0" parTransId="{F6535006-99F0-4230-B3EA-5214F5ED1968}" sibTransId="{7A0F111D-29FE-4ADB-8C6A-B69EE6022275}"/>
    <dgm:cxn modelId="{8F1557D8-6A71-4741-BCA3-AF4D9638255B}" type="presOf" srcId="{F60E1271-02FB-46D4-874C-D899DB11EDB5}" destId="{BB6CD4F3-8802-4FF0-A078-DE4E5E120A4A}" srcOrd="0" destOrd="0" presId="urn:microsoft.com/office/officeart/2005/8/layout/chevron1"/>
    <dgm:cxn modelId="{92453241-8ECF-4D40-985E-829F7628A7E6}" type="presOf" srcId="{EC1C03D6-CE6E-414D-89B7-9DEF5E6D6BD6}" destId="{22E8BE1A-9D28-413C-9A09-8636FD5D6E8B}" srcOrd="0" destOrd="0" presId="urn:microsoft.com/office/officeart/2005/8/layout/chevron1"/>
    <dgm:cxn modelId="{F6E1316E-2D59-47BD-893B-472D8CAC43FC}" srcId="{FB1F8ED9-BD3D-47C1-A352-6E80C37E69D5}" destId="{EC1C03D6-CE6E-414D-89B7-9DEF5E6D6BD6}" srcOrd="1" destOrd="0" parTransId="{2F714552-A7BD-47C6-AE17-759258B642FE}" sibTransId="{32D2BEF0-AE35-4DEE-BB38-28214A3DFFB7}"/>
    <dgm:cxn modelId="{D83CCECB-4290-49AC-A69A-18CAFC6EE3E9}" type="presOf" srcId="{71504ECF-E427-4153-B438-3BEECD846B8A}" destId="{C8507421-0692-448E-904B-02AAF7CA6864}" srcOrd="0" destOrd="0" presId="urn:microsoft.com/office/officeart/2005/8/layout/chevron1"/>
    <dgm:cxn modelId="{07698748-5E5C-41E9-96DD-1DE990BEE9D1}" srcId="{FB1F8ED9-BD3D-47C1-A352-6E80C37E69D5}" destId="{71504ECF-E427-4153-B438-3BEECD846B8A}" srcOrd="3" destOrd="0" parTransId="{2CC9CD73-8BB9-4BDC-86F5-9081C4F9D1D0}" sibTransId="{EC179120-41EA-41FA-8E3F-B397ED72F2AA}"/>
    <dgm:cxn modelId="{4A0C8AAD-8A72-4F97-BE5E-666C0D57D481}" srcId="{FB1F8ED9-BD3D-47C1-A352-6E80C37E69D5}" destId="{D503C0CD-55BF-4E78-A3A1-C777F1561E0E}" srcOrd="4" destOrd="0" parTransId="{D6136B07-B5AF-4977-8F98-8864CE8B6216}" sibTransId="{2E1058E3-963F-49E9-8860-36DFFFC0E2CD}"/>
    <dgm:cxn modelId="{383A619E-A545-4D40-9D0B-1C618369473C}" type="presParOf" srcId="{9A10DE9B-36E3-49F6-9012-AA6E26738AD4}" destId="{CE4E38F6-FB75-4B3B-A01C-63A95B506D38}" srcOrd="0" destOrd="0" presId="urn:microsoft.com/office/officeart/2005/8/layout/chevron1"/>
    <dgm:cxn modelId="{300F52A9-D134-4B67-B4BA-A566E0BA189F}" type="presParOf" srcId="{9A10DE9B-36E3-49F6-9012-AA6E26738AD4}" destId="{EA9CFFD4-0584-4693-B50C-F893D04DBE97}" srcOrd="1" destOrd="0" presId="urn:microsoft.com/office/officeart/2005/8/layout/chevron1"/>
    <dgm:cxn modelId="{583864D9-4EF8-4926-91CF-247C2AA10B09}" type="presParOf" srcId="{9A10DE9B-36E3-49F6-9012-AA6E26738AD4}" destId="{22E8BE1A-9D28-413C-9A09-8636FD5D6E8B}" srcOrd="2" destOrd="0" presId="urn:microsoft.com/office/officeart/2005/8/layout/chevron1"/>
    <dgm:cxn modelId="{9F2D8701-F547-4F9A-9B5F-BE82590ED3E8}" type="presParOf" srcId="{9A10DE9B-36E3-49F6-9012-AA6E26738AD4}" destId="{3ED5751F-C79C-46A5-8976-211680536B63}" srcOrd="3" destOrd="0" presId="urn:microsoft.com/office/officeart/2005/8/layout/chevron1"/>
    <dgm:cxn modelId="{071F1085-9007-4546-BA80-F3E4B47DDCDF}" type="presParOf" srcId="{9A10DE9B-36E3-49F6-9012-AA6E26738AD4}" destId="{BB6CD4F3-8802-4FF0-A078-DE4E5E120A4A}" srcOrd="4" destOrd="0" presId="urn:microsoft.com/office/officeart/2005/8/layout/chevron1"/>
    <dgm:cxn modelId="{F31E54E0-3DAC-4FF5-B722-2E93D22018EC}" type="presParOf" srcId="{9A10DE9B-36E3-49F6-9012-AA6E26738AD4}" destId="{FFF1229B-A23B-412F-881D-2949DA426328}" srcOrd="5" destOrd="0" presId="urn:microsoft.com/office/officeart/2005/8/layout/chevron1"/>
    <dgm:cxn modelId="{89609207-CFF7-48C9-A668-43F1D5DD6A90}" type="presParOf" srcId="{9A10DE9B-36E3-49F6-9012-AA6E26738AD4}" destId="{C8507421-0692-448E-904B-02AAF7CA6864}" srcOrd="6" destOrd="0" presId="urn:microsoft.com/office/officeart/2005/8/layout/chevron1"/>
    <dgm:cxn modelId="{6A641BE1-1BE1-4CFE-8776-CBE6B7892B89}" type="presParOf" srcId="{9A10DE9B-36E3-49F6-9012-AA6E26738AD4}" destId="{8E7D21A0-2CA5-44C3-947D-C7D247015E92}" srcOrd="7" destOrd="0" presId="urn:microsoft.com/office/officeart/2005/8/layout/chevron1"/>
    <dgm:cxn modelId="{4D8DA163-79A9-42DA-9E49-F092B7CB9072}" type="presParOf" srcId="{9A10DE9B-36E3-49F6-9012-AA6E26738AD4}" destId="{CBEFA6CD-5D33-4258-96A8-26A44DBEA6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Introduction</a:t>
          </a:r>
          <a:endParaRPr lang="pt-BR" sz="1000" b="1" kern="1200" dirty="0">
            <a:solidFill>
              <a:schemeClr val="bg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Motivation</a:t>
          </a:r>
          <a:endParaRPr lang="pt-BR" sz="1100" kern="1200" dirty="0"/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Related</a:t>
          </a:r>
          <a:r>
            <a:rPr lang="pt-BR" sz="1400" kern="1200" dirty="0" smtClean="0"/>
            <a:t> </a:t>
          </a:r>
          <a:r>
            <a:rPr lang="pt-BR" sz="1400" kern="1200" dirty="0" err="1" smtClean="0"/>
            <a:t>Work</a:t>
          </a:r>
          <a:endParaRPr lang="pt-BR" sz="1500" kern="1200" dirty="0"/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Approach</a:t>
          </a:r>
          <a:endParaRPr lang="pt-BR" sz="1800" kern="1200" dirty="0"/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Conclusion</a:t>
          </a:r>
          <a:endParaRPr lang="pt-BR" sz="1800" kern="1200" dirty="0"/>
        </a:p>
      </dsp:txBody>
      <dsp:txXfrm>
        <a:off x="6240220" y="0"/>
        <a:ext cx="1344665" cy="3048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solidFill>
                <a:schemeClr val="bg1"/>
              </a:solidFill>
            </a:rPr>
            <a:t>Approach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/>
            <a:t>Conclusion</a:t>
          </a:r>
          <a:endParaRPr lang="pt-BR" sz="1800" b="0" kern="1200" dirty="0"/>
        </a:p>
      </dsp:txBody>
      <dsp:txXfrm>
        <a:off x="6240220" y="0"/>
        <a:ext cx="1344665" cy="3048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solidFill>
                <a:schemeClr val="bg1"/>
              </a:solidFill>
            </a:rPr>
            <a:t>Approach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/>
            <a:t>Conclusion</a:t>
          </a:r>
          <a:endParaRPr lang="pt-BR" sz="1800" b="0" kern="1200" dirty="0"/>
        </a:p>
      </dsp:txBody>
      <dsp:txXfrm>
        <a:off x="6240220" y="0"/>
        <a:ext cx="1344665" cy="3048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solidFill>
                <a:schemeClr val="bg1"/>
              </a:solidFill>
            </a:rPr>
            <a:t>Approach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/>
            <a:t>Conclusion</a:t>
          </a:r>
          <a:endParaRPr lang="pt-BR" sz="1800" b="0" kern="1200" dirty="0"/>
        </a:p>
      </dsp:txBody>
      <dsp:txXfrm>
        <a:off x="6240220" y="0"/>
        <a:ext cx="1344665" cy="3048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solidFill>
                <a:schemeClr val="bg1"/>
              </a:solidFill>
            </a:rPr>
            <a:t>Approach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/>
            <a:t>Conclusion</a:t>
          </a:r>
          <a:endParaRPr lang="pt-BR" sz="1800" b="0" kern="1200" dirty="0"/>
        </a:p>
      </dsp:txBody>
      <dsp:txXfrm>
        <a:off x="6240220" y="0"/>
        <a:ext cx="1344665" cy="3048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solidFill>
                <a:schemeClr val="bg1"/>
              </a:solidFill>
            </a:rPr>
            <a:t>Approach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/>
            <a:t>Conclusion</a:t>
          </a:r>
          <a:endParaRPr lang="pt-BR" sz="1800" b="0" kern="1200" dirty="0"/>
        </a:p>
      </dsp:txBody>
      <dsp:txXfrm>
        <a:off x="6240220" y="0"/>
        <a:ext cx="1344665" cy="3048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solidFill>
                <a:schemeClr val="bg1"/>
              </a:solidFill>
            </a:rPr>
            <a:t>Approach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/>
            <a:t>Conclusion</a:t>
          </a:r>
          <a:endParaRPr lang="pt-BR" sz="1800" b="0" kern="1200" dirty="0"/>
        </a:p>
      </dsp:txBody>
      <dsp:txXfrm>
        <a:off x="6240220" y="0"/>
        <a:ext cx="1344665" cy="3048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Motivation</a:t>
          </a:r>
          <a:endParaRPr lang="pt-BR" sz="1400" b="1" kern="1200" dirty="0">
            <a:solidFill>
              <a:schemeClr val="bg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Related</a:t>
          </a:r>
          <a:r>
            <a:rPr lang="pt-BR" sz="1400" kern="1200" dirty="0" smtClean="0"/>
            <a:t> </a:t>
          </a:r>
          <a:r>
            <a:rPr lang="pt-BR" sz="1400" kern="1200" dirty="0" err="1" smtClean="0"/>
            <a:t>Work</a:t>
          </a:r>
          <a:endParaRPr lang="pt-BR" sz="1500" kern="1200" dirty="0"/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Approach</a:t>
          </a:r>
          <a:endParaRPr lang="pt-BR" sz="1800" kern="1200" dirty="0"/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Conclusion</a:t>
          </a:r>
          <a:endParaRPr lang="pt-BR" sz="1800" kern="1200" dirty="0"/>
        </a:p>
      </dsp:txBody>
      <dsp:txXfrm>
        <a:off x="6240220" y="0"/>
        <a:ext cx="1344665" cy="3048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Motivation</a:t>
          </a:r>
          <a:endParaRPr lang="pt-BR" sz="1400" b="1" kern="1200" dirty="0">
            <a:solidFill>
              <a:schemeClr val="bg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Related</a:t>
          </a:r>
          <a:r>
            <a:rPr lang="pt-BR" sz="1400" kern="1200" dirty="0" smtClean="0"/>
            <a:t> </a:t>
          </a:r>
          <a:r>
            <a:rPr lang="pt-BR" sz="1400" kern="1200" dirty="0" err="1" smtClean="0"/>
            <a:t>Work</a:t>
          </a:r>
          <a:endParaRPr lang="pt-BR" sz="1500" kern="1200" dirty="0"/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Approach</a:t>
          </a:r>
          <a:endParaRPr lang="pt-BR" sz="1800" kern="1200" dirty="0"/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Conclusion</a:t>
          </a:r>
          <a:endParaRPr lang="pt-BR" sz="1800" kern="1200" dirty="0"/>
        </a:p>
      </dsp:txBody>
      <dsp:txXfrm>
        <a:off x="6240220" y="0"/>
        <a:ext cx="1344665" cy="304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Motivation</a:t>
          </a:r>
          <a:endParaRPr lang="pt-BR" sz="1400" b="1" kern="1200" dirty="0">
            <a:solidFill>
              <a:schemeClr val="bg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Related</a:t>
          </a:r>
          <a:r>
            <a:rPr lang="pt-BR" sz="1400" kern="1200" dirty="0" smtClean="0"/>
            <a:t> </a:t>
          </a:r>
          <a:r>
            <a:rPr lang="pt-BR" sz="1400" kern="1200" dirty="0" err="1" smtClean="0"/>
            <a:t>Work</a:t>
          </a:r>
          <a:endParaRPr lang="pt-BR" sz="1500" kern="1200" dirty="0"/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Approach</a:t>
          </a:r>
          <a:endParaRPr lang="pt-BR" sz="1800" kern="1200" dirty="0"/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Conclusion</a:t>
          </a:r>
          <a:endParaRPr lang="pt-BR" sz="1800" kern="1200" dirty="0"/>
        </a:p>
      </dsp:txBody>
      <dsp:txXfrm>
        <a:off x="6240220" y="0"/>
        <a:ext cx="1344665" cy="3048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Motivation</a:t>
          </a:r>
          <a:endParaRPr lang="pt-BR" sz="1400" b="1" kern="1200" dirty="0">
            <a:solidFill>
              <a:schemeClr val="bg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Related</a:t>
          </a:r>
          <a:r>
            <a:rPr lang="pt-BR" sz="1400" kern="1200" dirty="0" smtClean="0"/>
            <a:t> </a:t>
          </a:r>
          <a:r>
            <a:rPr lang="pt-BR" sz="1400" kern="1200" dirty="0" err="1" smtClean="0"/>
            <a:t>Work</a:t>
          </a:r>
          <a:endParaRPr lang="pt-BR" sz="1500" kern="1200" dirty="0"/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Approach</a:t>
          </a:r>
          <a:endParaRPr lang="pt-BR" sz="1800" kern="1200" dirty="0"/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Conclusion</a:t>
          </a:r>
          <a:endParaRPr lang="pt-BR" sz="1800" kern="1200" dirty="0"/>
        </a:p>
      </dsp:txBody>
      <dsp:txXfrm>
        <a:off x="6240220" y="0"/>
        <a:ext cx="1344665" cy="304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Motivation</a:t>
          </a:r>
          <a:endParaRPr lang="pt-BR" sz="1400" b="1" kern="1200" dirty="0">
            <a:solidFill>
              <a:schemeClr val="bg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Related</a:t>
          </a:r>
          <a:r>
            <a:rPr lang="pt-BR" sz="1400" kern="1200" dirty="0" smtClean="0"/>
            <a:t> </a:t>
          </a:r>
          <a:r>
            <a:rPr lang="pt-BR" sz="1400" kern="1200" dirty="0" err="1" smtClean="0"/>
            <a:t>Work</a:t>
          </a:r>
          <a:endParaRPr lang="pt-BR" sz="1500" kern="1200" dirty="0"/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Approach</a:t>
          </a:r>
          <a:endParaRPr lang="pt-BR" sz="1800" kern="1200" dirty="0"/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Conclusion</a:t>
          </a:r>
          <a:endParaRPr lang="pt-BR" sz="1800" kern="1200" dirty="0"/>
        </a:p>
      </dsp:txBody>
      <dsp:txXfrm>
        <a:off x="6240220" y="0"/>
        <a:ext cx="1344665" cy="304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Related</a:t>
          </a:r>
          <a:r>
            <a:rPr lang="pt-BR" sz="1400" b="1" kern="1200" dirty="0" smtClean="0">
              <a:solidFill>
                <a:schemeClr val="bg1"/>
              </a:solidFill>
            </a:rPr>
            <a:t> </a:t>
          </a:r>
          <a:r>
            <a:rPr lang="pt-BR" sz="1400" b="1" kern="1200" dirty="0" err="1" smtClean="0">
              <a:solidFill>
                <a:schemeClr val="bg1"/>
              </a:solidFill>
            </a:rPr>
            <a:t>Work</a:t>
          </a:r>
          <a:endParaRPr lang="pt-BR" sz="1500" b="1" kern="1200" dirty="0">
            <a:solidFill>
              <a:schemeClr val="bg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Approach</a:t>
          </a:r>
          <a:endParaRPr lang="pt-BR" sz="1800" kern="1200" dirty="0"/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Conclusion</a:t>
          </a:r>
          <a:endParaRPr lang="pt-BR" sz="1800" kern="1200" dirty="0"/>
        </a:p>
      </dsp:txBody>
      <dsp:txXfrm>
        <a:off x="6240220" y="0"/>
        <a:ext cx="1344665" cy="3048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solidFill>
                <a:schemeClr val="bg1"/>
              </a:solidFill>
            </a:rPr>
            <a:t>Related</a:t>
          </a:r>
          <a:r>
            <a:rPr lang="pt-BR" sz="1400" b="1" kern="1200" dirty="0" smtClean="0">
              <a:solidFill>
                <a:schemeClr val="bg1"/>
              </a:solidFill>
            </a:rPr>
            <a:t> </a:t>
          </a:r>
          <a:r>
            <a:rPr lang="pt-BR" sz="1400" b="1" kern="1200" dirty="0" err="1" smtClean="0">
              <a:solidFill>
                <a:schemeClr val="bg1"/>
              </a:solidFill>
            </a:rPr>
            <a:t>Work</a:t>
          </a:r>
          <a:endParaRPr lang="pt-BR" sz="1500" b="1" kern="1200" dirty="0">
            <a:solidFill>
              <a:schemeClr val="bg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Approach</a:t>
          </a:r>
          <a:endParaRPr lang="pt-BR" sz="1800" kern="1200" dirty="0"/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Conclusion</a:t>
          </a:r>
          <a:endParaRPr lang="pt-BR" sz="1800" kern="1200" dirty="0"/>
        </a:p>
      </dsp:txBody>
      <dsp:txXfrm>
        <a:off x="6240220" y="0"/>
        <a:ext cx="1344665" cy="3048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E38F6-FB75-4B3B-A01C-63A95B506D38}">
      <dsp:nvSpPr>
        <dsp:cNvPr id="0" name=""/>
        <dsp:cNvSpPr/>
      </dsp:nvSpPr>
      <dsp:spPr>
        <a:xfrm>
          <a:off x="1787" y="0"/>
          <a:ext cx="1380569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Introduction</a:t>
          </a:r>
          <a:endParaRPr lang="pt-BR" sz="1000" b="0" kern="1200" dirty="0">
            <a:solidFill>
              <a:schemeClr val="tx1"/>
            </a:solidFill>
          </a:endParaRPr>
        </a:p>
      </dsp:txBody>
      <dsp:txXfrm>
        <a:off x="154187" y="0"/>
        <a:ext cx="1075769" cy="304800"/>
      </dsp:txXfrm>
    </dsp:sp>
    <dsp:sp modelId="{22E8BE1A-9D28-413C-9A09-8636FD5D6E8B}">
      <dsp:nvSpPr>
        <dsp:cNvPr id="0" name=""/>
        <dsp:cNvSpPr/>
      </dsp:nvSpPr>
      <dsp:spPr>
        <a:xfrm>
          <a:off x="1217410" y="0"/>
          <a:ext cx="1331927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Motivation</a:t>
          </a:r>
          <a:endParaRPr lang="pt-BR" sz="1400" b="0" kern="1200" dirty="0">
            <a:solidFill>
              <a:schemeClr val="tx1"/>
            </a:solidFill>
          </a:endParaRPr>
        </a:p>
      </dsp:txBody>
      <dsp:txXfrm>
        <a:off x="1369810" y="0"/>
        <a:ext cx="1027127" cy="304800"/>
      </dsp:txXfrm>
    </dsp:sp>
    <dsp:sp modelId="{BB6CD4F3-8802-4FF0-A078-DE4E5E120A4A}">
      <dsp:nvSpPr>
        <dsp:cNvPr id="0" name=""/>
        <dsp:cNvSpPr/>
      </dsp:nvSpPr>
      <dsp:spPr>
        <a:xfrm>
          <a:off x="2384391" y="0"/>
          <a:ext cx="236033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>
              <a:solidFill>
                <a:schemeClr val="tx1"/>
              </a:solidFill>
            </a:rPr>
            <a:t>Related</a:t>
          </a:r>
          <a:r>
            <a:rPr lang="pt-BR" sz="1400" b="0" kern="1200" dirty="0" smtClean="0">
              <a:solidFill>
                <a:schemeClr val="tx1"/>
              </a:solidFill>
            </a:rPr>
            <a:t> </a:t>
          </a:r>
          <a:r>
            <a:rPr lang="pt-BR" sz="1400" b="0" kern="1200" dirty="0" err="1" smtClean="0">
              <a:solidFill>
                <a:schemeClr val="tx1"/>
              </a:solidFill>
            </a:rPr>
            <a:t>Work</a:t>
          </a:r>
          <a:endParaRPr lang="pt-BR" sz="1500" b="0" kern="1200" dirty="0">
            <a:solidFill>
              <a:schemeClr val="tx1"/>
            </a:solidFill>
          </a:endParaRPr>
        </a:p>
      </dsp:txBody>
      <dsp:txXfrm>
        <a:off x="2536791" y="0"/>
        <a:ext cx="2055535" cy="304800"/>
      </dsp:txXfrm>
    </dsp:sp>
    <dsp:sp modelId="{C8507421-0692-448E-904B-02AAF7CA6864}">
      <dsp:nvSpPr>
        <dsp:cNvPr id="0" name=""/>
        <dsp:cNvSpPr/>
      </dsp:nvSpPr>
      <dsp:spPr>
        <a:xfrm>
          <a:off x="4579780" y="0"/>
          <a:ext cx="1672987" cy="304800"/>
        </a:xfrm>
        <a:prstGeom prst="chevron">
          <a:avLst/>
        </a:prstGeom>
        <a:solidFill>
          <a:srgbClr val="607E56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solidFill>
                <a:schemeClr val="bg1"/>
              </a:solidFill>
            </a:rPr>
            <a:t>Approach</a:t>
          </a:r>
          <a:endParaRPr lang="pt-BR" sz="1800" b="1" kern="1200" dirty="0">
            <a:solidFill>
              <a:schemeClr val="bg1"/>
            </a:solidFill>
          </a:endParaRPr>
        </a:p>
      </dsp:txBody>
      <dsp:txXfrm>
        <a:off x="4732180" y="0"/>
        <a:ext cx="1368187" cy="304800"/>
      </dsp:txXfrm>
    </dsp:sp>
    <dsp:sp modelId="{CBEFA6CD-5D33-4258-96A8-26A44DBEA694}">
      <dsp:nvSpPr>
        <dsp:cNvPr id="0" name=""/>
        <dsp:cNvSpPr/>
      </dsp:nvSpPr>
      <dsp:spPr>
        <a:xfrm>
          <a:off x="6087820" y="0"/>
          <a:ext cx="1649465" cy="304800"/>
        </a:xfrm>
        <a:prstGeom prst="chevron">
          <a:avLst/>
        </a:prstGeom>
        <a:solidFill>
          <a:srgbClr val="E1E5E1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err="1" smtClean="0"/>
            <a:t>Conclusion</a:t>
          </a:r>
          <a:endParaRPr lang="pt-BR" sz="1800" b="0" kern="1200" dirty="0"/>
        </a:p>
      </dsp:txBody>
      <dsp:txXfrm>
        <a:off x="6240220" y="0"/>
        <a:ext cx="1344665" cy="30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27/04/2014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275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7842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612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20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JUNG: Java Universal</a:t>
            </a:r>
            <a:r>
              <a:rPr lang="pt-BR" baseline="0" dirty="0" smtClean="0"/>
              <a:t>  Network/</a:t>
            </a:r>
            <a:r>
              <a:rPr lang="pt-BR" baseline="0" dirty="0" err="1" smtClean="0"/>
              <a:t>Graph</a:t>
            </a:r>
            <a:r>
              <a:rPr lang="pt-BR" baseline="0" dirty="0" smtClean="0"/>
              <a:t> Framework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969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6621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617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982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459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6292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487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092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5099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907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1514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39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Proliferação</a:t>
            </a:r>
            <a:r>
              <a:rPr lang="en-US" dirty="0" smtClean="0"/>
              <a:t> de </a:t>
            </a:r>
            <a:r>
              <a:rPr lang="en-US" dirty="0" err="1" smtClean="0"/>
              <a:t>ramos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093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Distribuição</a:t>
            </a:r>
            <a:r>
              <a:rPr lang="en-US" dirty="0" smtClean="0"/>
              <a:t> </a:t>
            </a:r>
            <a:r>
              <a:rPr lang="en-US" dirty="0" err="1" smtClean="0"/>
              <a:t>Geográfica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3233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686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523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0897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011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778000"/>
            <a:ext cx="1496509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475656" y="5758544"/>
            <a:ext cx="7668344" cy="1099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475656" y="5778000"/>
            <a:ext cx="7668344" cy="1080000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smtClean="0">
                <a:solidFill>
                  <a:schemeClr val="tx1"/>
                </a:solidFill>
              </a:rPr>
              <a:t>Click to edit Master subtitle style</a:t>
            </a:r>
            <a:endParaRPr lang="pt-BR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500050"/>
            <a:ext cx="8858312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14600" y="6492899"/>
            <a:ext cx="4114800" cy="365125"/>
          </a:xfrm>
        </p:spPr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2844" y="1600200"/>
            <a:ext cx="435295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5295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535113"/>
            <a:ext cx="435454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2844" y="2174875"/>
            <a:ext cx="435454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561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561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42844" y="500050"/>
            <a:ext cx="88583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714488"/>
            <a:ext cx="8858312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4928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What is going on around my repository?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0"/>
            <a:ext cx="78962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8210550" y="0"/>
            <a:ext cx="9334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15.png"/><Relationship Id="rId9" Type="http://schemas.microsoft.com/office/2007/relationships/diagramDrawing" Target="../diagrams/drawing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diagramColors" Target="../diagrams/colors10.xml"/><Relationship Id="rId5" Type="http://schemas.openxmlformats.org/officeDocument/2006/relationships/image" Target="../media/image18.png"/><Relationship Id="rId10" Type="http://schemas.openxmlformats.org/officeDocument/2006/relationships/diagramQuickStyle" Target="../diagrams/quickStyle10.xml"/><Relationship Id="rId4" Type="http://schemas.openxmlformats.org/officeDocument/2006/relationships/image" Target="../media/image17.png"/><Relationship Id="rId9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27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3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6.xml"/><Relationship Id="rId3" Type="http://schemas.openxmlformats.org/officeDocument/2006/relationships/image" Target="../media/image32.jpeg"/><Relationship Id="rId7" Type="http://schemas.openxmlformats.org/officeDocument/2006/relationships/diagramLayout" Target="../diagrams/layout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6.xml"/><Relationship Id="rId11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microsoft.com/office/2007/relationships/diagramDrawing" Target="../diagrams/drawing16.xml"/><Relationship Id="rId4" Type="http://schemas.openxmlformats.org/officeDocument/2006/relationships/image" Target="../media/image33.png"/><Relationship Id="rId9" Type="http://schemas.openxmlformats.org/officeDocument/2006/relationships/diagramColors" Target="../diagrams/colors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notesSlide" Target="../notesSlides/notesSlide15.xml"/><Relationship Id="rId7" Type="http://schemas.openxmlformats.org/officeDocument/2006/relationships/diagramQuickStyle" Target="../diagrams/quickStyl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36.png"/><Relationship Id="rId9" Type="http://schemas.microsoft.com/office/2007/relationships/diagramDrawing" Target="../diagrams/drawing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1.xml"/><Relationship Id="rId3" Type="http://schemas.openxmlformats.org/officeDocument/2006/relationships/image" Target="../media/image37.png"/><Relationship Id="rId7" Type="http://schemas.openxmlformats.org/officeDocument/2006/relationships/diagramQuickStyle" Target="../diagrams/quickStyle2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1.xml"/><Relationship Id="rId5" Type="http://schemas.openxmlformats.org/officeDocument/2006/relationships/diagramData" Target="../diagrams/data21.xml"/><Relationship Id="rId4" Type="http://schemas.openxmlformats.org/officeDocument/2006/relationships/image" Target="../media/image38.png"/><Relationship Id="rId9" Type="http://schemas.microsoft.com/office/2007/relationships/diagramDrawing" Target="../diagrams/drawing2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8.jpe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9.jpeg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notesSlide" Target="../notesSlides/notesSlide7.xml"/><Relationship Id="rId7" Type="http://schemas.openxmlformats.org/officeDocument/2006/relationships/diagramData" Target="../diagrams/data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11" Type="http://schemas.microsoft.com/office/2007/relationships/diagramDrawing" Target="../diagrams/drawing6.xml"/><Relationship Id="rId5" Type="http://schemas.openxmlformats.org/officeDocument/2006/relationships/image" Target="../media/image11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10.png"/><Relationship Id="rId9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notesSlide" Target="../notesSlides/notesSlide8.xml"/><Relationship Id="rId7" Type="http://schemas.openxmlformats.org/officeDocument/2006/relationships/diagramQuickStyle" Target="../diagrams/quickStyl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3.jpeg"/><Relationship Id="rId9" Type="http://schemas.microsoft.com/office/2007/relationships/diagramDrawing" Target="../diagrams/drawing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notesSlide" Target="../notesSlides/notesSlide9.xml"/><Relationship Id="rId7" Type="http://schemas.openxmlformats.org/officeDocument/2006/relationships/diagramQuickStyle" Target="../diagrams/quickStyl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4.jpeg"/><Relationship Id="rId9" Type="http://schemas.microsoft.com/office/2007/relationships/diagramDrawing" Target="../diagrams/drawin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going on around my repository?</a:t>
            </a:r>
            <a:endParaRPr lang="pt-BR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pt-BR" sz="2400" dirty="0" smtClean="0"/>
              <a:t>Cristiano Cesário, Leonardo Murta - {</a:t>
            </a:r>
            <a:r>
              <a:rPr lang="pt-BR" sz="2400" dirty="0" err="1" smtClean="0"/>
              <a:t>ccesario</a:t>
            </a:r>
            <a:r>
              <a:rPr lang="pt-BR" sz="2400" dirty="0" smtClean="0"/>
              <a:t>, </a:t>
            </a:r>
            <a:r>
              <a:rPr lang="pt-BR" sz="2400" dirty="0" err="1" smtClean="0"/>
              <a:t>leomurta</a:t>
            </a:r>
            <a:r>
              <a:rPr lang="pt-BR" sz="2400" dirty="0" smtClean="0"/>
              <a:t>}@ic.uff.br</a:t>
            </a:r>
            <a:endParaRPr lang="en-US" sz="2400" dirty="0" smtClean="0"/>
          </a:p>
          <a:p>
            <a:r>
              <a:rPr lang="pt-BR" sz="1900" i="1" dirty="0" smtClean="0"/>
              <a:t>Instituto de Computação – Universidade Federal Fluminense (UFF)</a:t>
            </a:r>
          </a:p>
          <a:p>
            <a:r>
              <a:rPr lang="en-US" sz="1600" dirty="0" smtClean="0"/>
              <a:t>DyeVC is available at </a:t>
            </a:r>
            <a:r>
              <a:rPr lang="en-US" sz="1600" dirty="0" smtClean="0">
                <a:solidFill>
                  <a:srgbClr val="002060"/>
                </a:solidFill>
              </a:rPr>
              <a:t>http</a:t>
            </a:r>
            <a:r>
              <a:rPr lang="en-US" sz="1600" dirty="0">
                <a:solidFill>
                  <a:srgbClr val="002060"/>
                </a:solidFill>
              </a:rPr>
              <a:t>://</a:t>
            </a:r>
            <a:r>
              <a:rPr lang="en-US" sz="1600" dirty="0" smtClean="0">
                <a:solidFill>
                  <a:srgbClr val="002060"/>
                </a:solidFill>
              </a:rPr>
              <a:t>gems.ic.uff.br/dyevc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DyeVC</a:t>
            </a:r>
            <a:r>
              <a:rPr lang="en-US" baseline="30000" dirty="0" smtClean="0"/>
              <a:t>*</a:t>
            </a:r>
            <a:endParaRPr lang="en-US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10</a:t>
            </a:fld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>
            <a:off x="2272699" y="1674426"/>
            <a:ext cx="4642406" cy="4545796"/>
            <a:chOff x="1873808" y="1340768"/>
            <a:chExt cx="4642406" cy="4545796"/>
          </a:xfrm>
        </p:grpSpPr>
        <p:pic>
          <p:nvPicPr>
            <p:cNvPr id="26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07704" y="4221088"/>
              <a:ext cx="1368150" cy="1368152"/>
            </a:xfrm>
            <a:prstGeom prst="rect">
              <a:avLst/>
            </a:prstGeom>
            <a:noFill/>
          </p:spPr>
        </p:pic>
        <p:pic>
          <p:nvPicPr>
            <p:cNvPr id="27" name="Picture 2" descr="F:\mybackups\Educacao\Mestrado-UFF\Git\dyevc\DyeVC\src\main\resources\br\uff\ic\dyevc\images\splash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43808" y="5157192"/>
              <a:ext cx="360040" cy="357226"/>
            </a:xfrm>
            <a:prstGeom prst="roundRect">
              <a:avLst>
                <a:gd name="adj" fmla="val 1825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pic>
          <p:nvPicPr>
            <p:cNvPr id="28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20347" y="4210202"/>
              <a:ext cx="1368150" cy="1368152"/>
            </a:xfrm>
            <a:prstGeom prst="rect">
              <a:avLst/>
            </a:prstGeom>
            <a:noFill/>
          </p:spPr>
        </p:pic>
        <p:pic>
          <p:nvPicPr>
            <p:cNvPr id="29" name="Picture 2" descr="F:\mybackups\Educacao\Mestrado-UFF\Git\dyevc\DyeVC\src\main\resources\br\uff\ic\dyevc\images\splash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66092" y="5157192"/>
              <a:ext cx="360040" cy="357226"/>
            </a:xfrm>
            <a:prstGeom prst="roundRect">
              <a:avLst>
                <a:gd name="adj" fmla="val 1825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pic>
          <p:nvPicPr>
            <p:cNvPr id="30" name="Picture 8" descr="http://icons.iconarchive.com/icons/icons-land/vista-hardware-devices/128/Portable-Computer-ico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48064" y="4221088"/>
              <a:ext cx="1368150" cy="1368152"/>
            </a:xfrm>
            <a:prstGeom prst="rect">
              <a:avLst/>
            </a:prstGeom>
            <a:noFill/>
          </p:spPr>
        </p:pic>
        <p:pic>
          <p:nvPicPr>
            <p:cNvPr id="31" name="Picture 2" descr="F:\mybackups\Educacao\Mestrado-UFF\Git\dyevc\DyeVC\src\main\resources\br\uff\ic\dyevc\images\splash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84168" y="5157192"/>
              <a:ext cx="360040" cy="357226"/>
            </a:xfrm>
            <a:prstGeom prst="roundRect">
              <a:avLst>
                <a:gd name="adj" fmla="val 1825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sp>
          <p:nvSpPr>
            <p:cNvPr id="32" name="CaixaDeTexto 31"/>
            <p:cNvSpPr txBox="1"/>
            <p:nvPr/>
          </p:nvSpPr>
          <p:spPr>
            <a:xfrm>
              <a:off x="3347864" y="2348880"/>
              <a:ext cx="172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/>
                <a:t>DyeVC</a:t>
              </a:r>
              <a:r>
                <a:rPr lang="pt-BR" dirty="0" smtClean="0"/>
                <a:t> Database</a:t>
              </a:r>
              <a:endParaRPr lang="pt-BR" dirty="0"/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1873808" y="5517232"/>
              <a:ext cx="1226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DyeVC </a:t>
              </a:r>
              <a:r>
                <a:rPr lang="pt-BR" dirty="0" err="1" smtClean="0"/>
                <a:t>App</a:t>
              </a:r>
              <a:endParaRPr lang="pt-BR" dirty="0"/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3529990" y="5517232"/>
              <a:ext cx="1226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DyeVC </a:t>
              </a:r>
              <a:r>
                <a:rPr lang="pt-BR" dirty="0" err="1" smtClean="0"/>
                <a:t>App</a:t>
              </a:r>
              <a:endParaRPr lang="pt-BR" dirty="0"/>
            </a:p>
          </p:txBody>
        </p:sp>
        <p:sp>
          <p:nvSpPr>
            <p:cNvPr id="35" name="CaixaDeTexto 34"/>
            <p:cNvSpPr txBox="1"/>
            <p:nvPr/>
          </p:nvSpPr>
          <p:spPr>
            <a:xfrm>
              <a:off x="5114166" y="5517232"/>
              <a:ext cx="1226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DyeVC </a:t>
              </a:r>
              <a:r>
                <a:rPr lang="pt-BR" dirty="0" err="1" smtClean="0"/>
                <a:t>App</a:t>
              </a:r>
              <a:endParaRPr lang="pt-BR" dirty="0"/>
            </a:p>
          </p:txBody>
        </p:sp>
        <p:cxnSp>
          <p:nvCxnSpPr>
            <p:cNvPr id="36" name="Conector angulado 35"/>
            <p:cNvCxnSpPr>
              <a:stCxn id="26" idx="0"/>
              <a:endCxn id="32" idx="2"/>
            </p:cNvCxnSpPr>
            <p:nvPr/>
          </p:nvCxnSpPr>
          <p:spPr>
            <a:xfrm rot="5400000" flipH="1" flipV="1">
              <a:off x="2649223" y="2660768"/>
              <a:ext cx="1502876" cy="161776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angulado 36"/>
            <p:cNvCxnSpPr>
              <a:stCxn id="30" idx="0"/>
              <a:endCxn id="32" idx="2"/>
            </p:cNvCxnSpPr>
            <p:nvPr/>
          </p:nvCxnSpPr>
          <p:spPr>
            <a:xfrm rot="16200000" flipV="1">
              <a:off x="4269403" y="2658352"/>
              <a:ext cx="1502876" cy="162259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angulado 37"/>
            <p:cNvCxnSpPr/>
            <p:nvPr/>
          </p:nvCxnSpPr>
          <p:spPr>
            <a:xfrm rot="16200000" flipV="1">
              <a:off x="3453715" y="3472765"/>
              <a:ext cx="1509712" cy="295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luxograma: Disco magnético 38"/>
            <p:cNvSpPr/>
            <p:nvPr/>
          </p:nvSpPr>
          <p:spPr>
            <a:xfrm>
              <a:off x="3851920" y="1340768"/>
              <a:ext cx="792088" cy="1008112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76200" y="6188846"/>
            <a:ext cx="5372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aseline="30000" dirty="0" smtClean="0"/>
              <a:t>*</a:t>
            </a:r>
            <a:r>
              <a:rPr lang="pt-BR" sz="1600" dirty="0" err="1" smtClean="0"/>
              <a:t>Dye</a:t>
            </a:r>
            <a:r>
              <a:rPr lang="pt-BR" sz="1600" dirty="0" smtClean="0"/>
              <a:t> over </a:t>
            </a:r>
            <a:r>
              <a:rPr lang="pt-BR" sz="1600" dirty="0" err="1" smtClean="0"/>
              <a:t>Version</a:t>
            </a:r>
            <a:r>
              <a:rPr lang="pt-BR" sz="1600" dirty="0" smtClean="0"/>
              <a:t> </a:t>
            </a:r>
            <a:r>
              <a:rPr lang="pt-BR" sz="1600" dirty="0" err="1" smtClean="0"/>
              <a:t>Control</a:t>
            </a:r>
            <a:endParaRPr lang="pt-BR" sz="1600" dirty="0"/>
          </a:p>
        </p:txBody>
      </p:sp>
      <p:graphicFrame>
        <p:nvGraphicFramePr>
          <p:cNvPr id="40" name="Diagrama 39"/>
          <p:cNvGraphicFramePr/>
          <p:nvPr>
            <p:extLst>
              <p:ext uri="{D42A27DB-BD31-4B8C-83A1-F6EECF244321}">
                <p14:modId xmlns:p14="http://schemas.microsoft.com/office/powerpoint/2010/main" val="220506377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2378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 Visualization Levels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Level 1</a:t>
            </a:r>
            <a:r>
              <a:rPr lang="en-US" dirty="0"/>
              <a:t>: </a:t>
            </a:r>
            <a:r>
              <a:rPr lang="pt-BR" dirty="0" err="1" smtClean="0"/>
              <a:t>Repositories</a:t>
            </a:r>
            <a:endParaRPr lang="pt-BR" dirty="0"/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lvl="0"/>
            <a:r>
              <a:rPr lang="en-US" dirty="0" smtClean="0"/>
              <a:t>Level 2: </a:t>
            </a:r>
            <a:r>
              <a:rPr lang="pt-BR" dirty="0" smtClean="0"/>
              <a:t> </a:t>
            </a:r>
            <a:r>
              <a:rPr lang="pt-BR" dirty="0" err="1" smtClean="0"/>
              <a:t>Branches</a:t>
            </a:r>
            <a:endParaRPr lang="pt-BR" dirty="0" smtClean="0"/>
          </a:p>
          <a:p>
            <a:pPr lvl="0"/>
            <a:endParaRPr lang="pt-BR" dirty="0"/>
          </a:p>
          <a:p>
            <a:pPr lvl="0"/>
            <a:endParaRPr lang="pt-BR" dirty="0"/>
          </a:p>
          <a:p>
            <a:pPr lvl="0"/>
            <a:r>
              <a:rPr lang="en-US" dirty="0" smtClean="0"/>
              <a:t>Level 3: Commits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11" name="Imagem 10" descr="behind_ylw_3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66" y="3557596"/>
            <a:ext cx="426245" cy="42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 descr="ahead_ylw_3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583" y="3550442"/>
            <a:ext cx="426245" cy="42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 descr="aheadbehind_ylw_3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549" y="3557596"/>
            <a:ext cx="426245" cy="42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m 14" descr="check_3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550442"/>
            <a:ext cx="426245" cy="42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encrypted-tbn1.gstatic.com/images?q=tbn:ANd9GcRLwmuLBvxrg7ogUhdiFJgAevjSJ4RNKdWUZNZn35l9NhI3Uvdu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810" y="1706553"/>
            <a:ext cx="587884" cy="66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encrypted-tbn1.gstatic.com/images?q=tbn:ANd9GcRLwmuLBvxrg7ogUhdiFJgAevjSJ4RNKdWUZNZn35l9NhI3Uvdu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584" y="1568889"/>
            <a:ext cx="587884" cy="66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encrypted-tbn1.gstatic.com/images?q=tbn:ANd9GcRLwmuLBvxrg7ogUhdiFJgAevjSJ4RNKdWUZNZn35l9NhI3Uvdu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35" y="2585035"/>
            <a:ext cx="587884" cy="66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orma livre 21"/>
          <p:cNvSpPr/>
          <p:nvPr/>
        </p:nvSpPr>
        <p:spPr>
          <a:xfrm rot="663632">
            <a:off x="4737114" y="1771653"/>
            <a:ext cx="695459" cy="173524"/>
          </a:xfrm>
          <a:custGeom>
            <a:avLst/>
            <a:gdLst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58655 h 158655"/>
              <a:gd name="connsiteX1" fmla="*/ 309093 w 695459"/>
              <a:gd name="connsiteY1" fmla="*/ 4109 h 158655"/>
              <a:gd name="connsiteX2" fmla="*/ 695459 w 695459"/>
              <a:gd name="connsiteY2" fmla="*/ 42745 h 158655"/>
              <a:gd name="connsiteX0" fmla="*/ 0 w 695459"/>
              <a:gd name="connsiteY0" fmla="*/ 173755 h 173755"/>
              <a:gd name="connsiteX1" fmla="*/ 337668 w 695459"/>
              <a:gd name="connsiteY1" fmla="*/ 3334 h 173755"/>
              <a:gd name="connsiteX2" fmla="*/ 695459 w 695459"/>
              <a:gd name="connsiteY2" fmla="*/ 57845 h 173755"/>
              <a:gd name="connsiteX0" fmla="*/ 0 w 695459"/>
              <a:gd name="connsiteY0" fmla="*/ 170577 h 170577"/>
              <a:gd name="connsiteX1" fmla="*/ 337668 w 695459"/>
              <a:gd name="connsiteY1" fmla="*/ 156 h 170577"/>
              <a:gd name="connsiteX2" fmla="*/ 695459 w 695459"/>
              <a:gd name="connsiteY2" fmla="*/ 54667 h 170577"/>
              <a:gd name="connsiteX0" fmla="*/ 0 w 695459"/>
              <a:gd name="connsiteY0" fmla="*/ 182256 h 182256"/>
              <a:gd name="connsiteX1" fmla="*/ 337668 w 695459"/>
              <a:gd name="connsiteY1" fmla="*/ 11835 h 182256"/>
              <a:gd name="connsiteX2" fmla="*/ 695459 w 695459"/>
              <a:gd name="connsiteY2" fmla="*/ 66346 h 182256"/>
              <a:gd name="connsiteX0" fmla="*/ 0 w 695459"/>
              <a:gd name="connsiteY0" fmla="*/ 189743 h 189743"/>
              <a:gd name="connsiteX1" fmla="*/ 337668 w 695459"/>
              <a:gd name="connsiteY1" fmla="*/ 19322 h 189743"/>
              <a:gd name="connsiteX2" fmla="*/ 695459 w 695459"/>
              <a:gd name="connsiteY2" fmla="*/ 73833 h 189743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73524 h 173524"/>
              <a:gd name="connsiteX1" fmla="*/ 337668 w 695459"/>
              <a:gd name="connsiteY1" fmla="*/ 3103 h 173524"/>
              <a:gd name="connsiteX2" fmla="*/ 695459 w 695459"/>
              <a:gd name="connsiteY2" fmla="*/ 57614 h 17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5459" h="173524">
                <a:moveTo>
                  <a:pt x="0" y="173524"/>
                </a:moveTo>
                <a:cubicBezTo>
                  <a:pt x="150566" y="42410"/>
                  <a:pt x="212233" y="16071"/>
                  <a:pt x="337668" y="3103"/>
                </a:cubicBezTo>
                <a:cubicBezTo>
                  <a:pt x="463103" y="-9865"/>
                  <a:pt x="552942" y="19648"/>
                  <a:pt x="695459" y="57614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Forma livre 24"/>
          <p:cNvSpPr/>
          <p:nvPr/>
        </p:nvSpPr>
        <p:spPr>
          <a:xfrm rot="439062" flipH="1" flipV="1">
            <a:off x="4741754" y="1965749"/>
            <a:ext cx="672772" cy="139916"/>
          </a:xfrm>
          <a:custGeom>
            <a:avLst/>
            <a:gdLst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58655 h 158655"/>
              <a:gd name="connsiteX1" fmla="*/ 309093 w 695459"/>
              <a:gd name="connsiteY1" fmla="*/ 4109 h 158655"/>
              <a:gd name="connsiteX2" fmla="*/ 695459 w 695459"/>
              <a:gd name="connsiteY2" fmla="*/ 42745 h 158655"/>
              <a:gd name="connsiteX0" fmla="*/ 0 w 695459"/>
              <a:gd name="connsiteY0" fmla="*/ 173755 h 173755"/>
              <a:gd name="connsiteX1" fmla="*/ 337668 w 695459"/>
              <a:gd name="connsiteY1" fmla="*/ 3334 h 173755"/>
              <a:gd name="connsiteX2" fmla="*/ 695459 w 695459"/>
              <a:gd name="connsiteY2" fmla="*/ 57845 h 173755"/>
              <a:gd name="connsiteX0" fmla="*/ 0 w 695459"/>
              <a:gd name="connsiteY0" fmla="*/ 170577 h 170577"/>
              <a:gd name="connsiteX1" fmla="*/ 337668 w 695459"/>
              <a:gd name="connsiteY1" fmla="*/ 156 h 170577"/>
              <a:gd name="connsiteX2" fmla="*/ 695459 w 695459"/>
              <a:gd name="connsiteY2" fmla="*/ 54667 h 170577"/>
              <a:gd name="connsiteX0" fmla="*/ 0 w 695459"/>
              <a:gd name="connsiteY0" fmla="*/ 182256 h 182256"/>
              <a:gd name="connsiteX1" fmla="*/ 337668 w 695459"/>
              <a:gd name="connsiteY1" fmla="*/ 11835 h 182256"/>
              <a:gd name="connsiteX2" fmla="*/ 695459 w 695459"/>
              <a:gd name="connsiteY2" fmla="*/ 66346 h 182256"/>
              <a:gd name="connsiteX0" fmla="*/ 0 w 695459"/>
              <a:gd name="connsiteY0" fmla="*/ 189743 h 189743"/>
              <a:gd name="connsiteX1" fmla="*/ 337668 w 695459"/>
              <a:gd name="connsiteY1" fmla="*/ 19322 h 189743"/>
              <a:gd name="connsiteX2" fmla="*/ 695459 w 695459"/>
              <a:gd name="connsiteY2" fmla="*/ 73833 h 189743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73524 h 173524"/>
              <a:gd name="connsiteX1" fmla="*/ 337668 w 695459"/>
              <a:gd name="connsiteY1" fmla="*/ 3103 h 173524"/>
              <a:gd name="connsiteX2" fmla="*/ 695459 w 695459"/>
              <a:gd name="connsiteY2" fmla="*/ 57614 h 17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5459" h="173524">
                <a:moveTo>
                  <a:pt x="0" y="173524"/>
                </a:moveTo>
                <a:cubicBezTo>
                  <a:pt x="150566" y="42410"/>
                  <a:pt x="212233" y="16071"/>
                  <a:pt x="337668" y="3103"/>
                </a:cubicBezTo>
                <a:cubicBezTo>
                  <a:pt x="463103" y="-9865"/>
                  <a:pt x="552942" y="19648"/>
                  <a:pt x="695459" y="57614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Forma livre 25"/>
          <p:cNvSpPr/>
          <p:nvPr/>
        </p:nvSpPr>
        <p:spPr>
          <a:xfrm rot="2759687" flipH="1" flipV="1">
            <a:off x="4203392" y="2594274"/>
            <a:ext cx="638559" cy="257448"/>
          </a:xfrm>
          <a:custGeom>
            <a:avLst/>
            <a:gdLst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58655 h 158655"/>
              <a:gd name="connsiteX1" fmla="*/ 309093 w 695459"/>
              <a:gd name="connsiteY1" fmla="*/ 4109 h 158655"/>
              <a:gd name="connsiteX2" fmla="*/ 695459 w 695459"/>
              <a:gd name="connsiteY2" fmla="*/ 42745 h 158655"/>
              <a:gd name="connsiteX0" fmla="*/ 0 w 695459"/>
              <a:gd name="connsiteY0" fmla="*/ 173755 h 173755"/>
              <a:gd name="connsiteX1" fmla="*/ 337668 w 695459"/>
              <a:gd name="connsiteY1" fmla="*/ 3334 h 173755"/>
              <a:gd name="connsiteX2" fmla="*/ 695459 w 695459"/>
              <a:gd name="connsiteY2" fmla="*/ 57845 h 173755"/>
              <a:gd name="connsiteX0" fmla="*/ 0 w 695459"/>
              <a:gd name="connsiteY0" fmla="*/ 170577 h 170577"/>
              <a:gd name="connsiteX1" fmla="*/ 337668 w 695459"/>
              <a:gd name="connsiteY1" fmla="*/ 156 h 170577"/>
              <a:gd name="connsiteX2" fmla="*/ 695459 w 695459"/>
              <a:gd name="connsiteY2" fmla="*/ 54667 h 170577"/>
              <a:gd name="connsiteX0" fmla="*/ 0 w 695459"/>
              <a:gd name="connsiteY0" fmla="*/ 182256 h 182256"/>
              <a:gd name="connsiteX1" fmla="*/ 337668 w 695459"/>
              <a:gd name="connsiteY1" fmla="*/ 11835 h 182256"/>
              <a:gd name="connsiteX2" fmla="*/ 695459 w 695459"/>
              <a:gd name="connsiteY2" fmla="*/ 66346 h 182256"/>
              <a:gd name="connsiteX0" fmla="*/ 0 w 695459"/>
              <a:gd name="connsiteY0" fmla="*/ 189743 h 189743"/>
              <a:gd name="connsiteX1" fmla="*/ 337668 w 695459"/>
              <a:gd name="connsiteY1" fmla="*/ 19322 h 189743"/>
              <a:gd name="connsiteX2" fmla="*/ 695459 w 695459"/>
              <a:gd name="connsiteY2" fmla="*/ 73833 h 189743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73524 h 173524"/>
              <a:gd name="connsiteX1" fmla="*/ 337668 w 695459"/>
              <a:gd name="connsiteY1" fmla="*/ 3103 h 173524"/>
              <a:gd name="connsiteX2" fmla="*/ 695459 w 695459"/>
              <a:gd name="connsiteY2" fmla="*/ 57614 h 173524"/>
              <a:gd name="connsiteX0" fmla="*/ 0 w 679690"/>
              <a:gd name="connsiteY0" fmla="*/ 428246 h 428246"/>
              <a:gd name="connsiteX1" fmla="*/ 321899 w 679690"/>
              <a:gd name="connsiteY1" fmla="*/ 21628 h 428246"/>
              <a:gd name="connsiteX2" fmla="*/ 679690 w 679690"/>
              <a:gd name="connsiteY2" fmla="*/ 76139 h 428246"/>
              <a:gd name="connsiteX0" fmla="*/ 0 w 679690"/>
              <a:gd name="connsiteY0" fmla="*/ 428246 h 428246"/>
              <a:gd name="connsiteX1" fmla="*/ 321899 w 679690"/>
              <a:gd name="connsiteY1" fmla="*/ 21628 h 428246"/>
              <a:gd name="connsiteX2" fmla="*/ 679690 w 679690"/>
              <a:gd name="connsiteY2" fmla="*/ 76139 h 428246"/>
              <a:gd name="connsiteX0" fmla="*/ 0 w 679690"/>
              <a:gd name="connsiteY0" fmla="*/ 463222 h 463222"/>
              <a:gd name="connsiteX1" fmla="*/ 321899 w 679690"/>
              <a:gd name="connsiteY1" fmla="*/ 56604 h 463222"/>
              <a:gd name="connsiteX2" fmla="*/ 679690 w 679690"/>
              <a:gd name="connsiteY2" fmla="*/ 111115 h 463222"/>
              <a:gd name="connsiteX0" fmla="*/ 0 w 613340"/>
              <a:gd name="connsiteY0" fmla="*/ 414671 h 414671"/>
              <a:gd name="connsiteX1" fmla="*/ 321899 w 613340"/>
              <a:gd name="connsiteY1" fmla="*/ 8053 h 414671"/>
              <a:gd name="connsiteX2" fmla="*/ 613340 w 613340"/>
              <a:gd name="connsiteY2" fmla="*/ 212285 h 414671"/>
              <a:gd name="connsiteX0" fmla="*/ 0 w 613340"/>
              <a:gd name="connsiteY0" fmla="*/ 415235 h 415235"/>
              <a:gd name="connsiteX1" fmla="*/ 321899 w 613340"/>
              <a:gd name="connsiteY1" fmla="*/ 8617 h 415235"/>
              <a:gd name="connsiteX2" fmla="*/ 613340 w 613340"/>
              <a:gd name="connsiteY2" fmla="*/ 212849 h 415235"/>
              <a:gd name="connsiteX0" fmla="*/ 0 w 613340"/>
              <a:gd name="connsiteY0" fmla="*/ 433929 h 433929"/>
              <a:gd name="connsiteX1" fmla="*/ 338273 w 613340"/>
              <a:gd name="connsiteY1" fmla="*/ 7292 h 433929"/>
              <a:gd name="connsiteX2" fmla="*/ 613340 w 613340"/>
              <a:gd name="connsiteY2" fmla="*/ 231543 h 433929"/>
              <a:gd name="connsiteX0" fmla="*/ 0 w 428193"/>
              <a:gd name="connsiteY0" fmla="*/ 151983 h 275790"/>
              <a:gd name="connsiteX1" fmla="*/ 153126 w 428193"/>
              <a:gd name="connsiteY1" fmla="*/ 51539 h 275790"/>
              <a:gd name="connsiteX2" fmla="*/ 428193 w 428193"/>
              <a:gd name="connsiteY2" fmla="*/ 275790 h 275790"/>
              <a:gd name="connsiteX0" fmla="*/ 0 w 428193"/>
              <a:gd name="connsiteY0" fmla="*/ 171961 h 295768"/>
              <a:gd name="connsiteX1" fmla="*/ 232564 w 428193"/>
              <a:gd name="connsiteY1" fmla="*/ 32764 h 295768"/>
              <a:gd name="connsiteX2" fmla="*/ 428193 w 428193"/>
              <a:gd name="connsiteY2" fmla="*/ 295768 h 295768"/>
              <a:gd name="connsiteX0" fmla="*/ 0 w 428193"/>
              <a:gd name="connsiteY0" fmla="*/ 200997 h 324804"/>
              <a:gd name="connsiteX1" fmla="*/ 238167 w 428193"/>
              <a:gd name="connsiteY1" fmla="*/ 17063 h 324804"/>
              <a:gd name="connsiteX2" fmla="*/ 428193 w 428193"/>
              <a:gd name="connsiteY2" fmla="*/ 324804 h 324804"/>
              <a:gd name="connsiteX0" fmla="*/ 0 w 428193"/>
              <a:gd name="connsiteY0" fmla="*/ 195481 h 319288"/>
              <a:gd name="connsiteX1" fmla="*/ 238167 w 428193"/>
              <a:gd name="connsiteY1" fmla="*/ 11547 h 319288"/>
              <a:gd name="connsiteX2" fmla="*/ 428193 w 428193"/>
              <a:gd name="connsiteY2" fmla="*/ 319288 h 31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193" h="319288">
                <a:moveTo>
                  <a:pt x="0" y="195481"/>
                </a:moveTo>
                <a:cubicBezTo>
                  <a:pt x="123853" y="-54520"/>
                  <a:pt x="213593" y="3333"/>
                  <a:pt x="238167" y="11547"/>
                </a:cubicBezTo>
                <a:cubicBezTo>
                  <a:pt x="262741" y="19761"/>
                  <a:pt x="335599" y="146051"/>
                  <a:pt x="428193" y="31928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orma livre 27"/>
          <p:cNvSpPr/>
          <p:nvPr/>
        </p:nvSpPr>
        <p:spPr>
          <a:xfrm rot="8150511">
            <a:off x="5275315" y="2453941"/>
            <a:ext cx="692771" cy="365479"/>
          </a:xfrm>
          <a:custGeom>
            <a:avLst/>
            <a:gdLst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68459 h 168459"/>
              <a:gd name="connsiteX1" fmla="*/ 309093 w 695459"/>
              <a:gd name="connsiteY1" fmla="*/ 13913 h 168459"/>
              <a:gd name="connsiteX2" fmla="*/ 695459 w 695459"/>
              <a:gd name="connsiteY2" fmla="*/ 52549 h 168459"/>
              <a:gd name="connsiteX0" fmla="*/ 0 w 695459"/>
              <a:gd name="connsiteY0" fmla="*/ 158655 h 158655"/>
              <a:gd name="connsiteX1" fmla="*/ 309093 w 695459"/>
              <a:gd name="connsiteY1" fmla="*/ 4109 h 158655"/>
              <a:gd name="connsiteX2" fmla="*/ 695459 w 695459"/>
              <a:gd name="connsiteY2" fmla="*/ 42745 h 158655"/>
              <a:gd name="connsiteX0" fmla="*/ 0 w 695459"/>
              <a:gd name="connsiteY0" fmla="*/ 173755 h 173755"/>
              <a:gd name="connsiteX1" fmla="*/ 337668 w 695459"/>
              <a:gd name="connsiteY1" fmla="*/ 3334 h 173755"/>
              <a:gd name="connsiteX2" fmla="*/ 695459 w 695459"/>
              <a:gd name="connsiteY2" fmla="*/ 57845 h 173755"/>
              <a:gd name="connsiteX0" fmla="*/ 0 w 695459"/>
              <a:gd name="connsiteY0" fmla="*/ 170577 h 170577"/>
              <a:gd name="connsiteX1" fmla="*/ 337668 w 695459"/>
              <a:gd name="connsiteY1" fmla="*/ 156 h 170577"/>
              <a:gd name="connsiteX2" fmla="*/ 695459 w 695459"/>
              <a:gd name="connsiteY2" fmla="*/ 54667 h 170577"/>
              <a:gd name="connsiteX0" fmla="*/ 0 w 695459"/>
              <a:gd name="connsiteY0" fmla="*/ 182256 h 182256"/>
              <a:gd name="connsiteX1" fmla="*/ 337668 w 695459"/>
              <a:gd name="connsiteY1" fmla="*/ 11835 h 182256"/>
              <a:gd name="connsiteX2" fmla="*/ 695459 w 695459"/>
              <a:gd name="connsiteY2" fmla="*/ 66346 h 182256"/>
              <a:gd name="connsiteX0" fmla="*/ 0 w 695459"/>
              <a:gd name="connsiteY0" fmla="*/ 189743 h 189743"/>
              <a:gd name="connsiteX1" fmla="*/ 337668 w 695459"/>
              <a:gd name="connsiteY1" fmla="*/ 19322 h 189743"/>
              <a:gd name="connsiteX2" fmla="*/ 695459 w 695459"/>
              <a:gd name="connsiteY2" fmla="*/ 73833 h 189743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86109 h 186109"/>
              <a:gd name="connsiteX1" fmla="*/ 337668 w 695459"/>
              <a:gd name="connsiteY1" fmla="*/ 15688 h 186109"/>
              <a:gd name="connsiteX2" fmla="*/ 695459 w 695459"/>
              <a:gd name="connsiteY2" fmla="*/ 70199 h 186109"/>
              <a:gd name="connsiteX0" fmla="*/ 0 w 695459"/>
              <a:gd name="connsiteY0" fmla="*/ 173524 h 173524"/>
              <a:gd name="connsiteX1" fmla="*/ 337668 w 695459"/>
              <a:gd name="connsiteY1" fmla="*/ 3103 h 173524"/>
              <a:gd name="connsiteX2" fmla="*/ 695459 w 695459"/>
              <a:gd name="connsiteY2" fmla="*/ 57614 h 173524"/>
              <a:gd name="connsiteX0" fmla="*/ 0 w 679690"/>
              <a:gd name="connsiteY0" fmla="*/ 428246 h 428246"/>
              <a:gd name="connsiteX1" fmla="*/ 321899 w 679690"/>
              <a:gd name="connsiteY1" fmla="*/ 21628 h 428246"/>
              <a:gd name="connsiteX2" fmla="*/ 679690 w 679690"/>
              <a:gd name="connsiteY2" fmla="*/ 76139 h 428246"/>
              <a:gd name="connsiteX0" fmla="*/ 0 w 679690"/>
              <a:gd name="connsiteY0" fmla="*/ 428246 h 428246"/>
              <a:gd name="connsiteX1" fmla="*/ 321899 w 679690"/>
              <a:gd name="connsiteY1" fmla="*/ 21628 h 428246"/>
              <a:gd name="connsiteX2" fmla="*/ 679690 w 679690"/>
              <a:gd name="connsiteY2" fmla="*/ 76139 h 428246"/>
              <a:gd name="connsiteX0" fmla="*/ 0 w 679690"/>
              <a:gd name="connsiteY0" fmla="*/ 463222 h 463222"/>
              <a:gd name="connsiteX1" fmla="*/ 321899 w 679690"/>
              <a:gd name="connsiteY1" fmla="*/ 56604 h 463222"/>
              <a:gd name="connsiteX2" fmla="*/ 679690 w 679690"/>
              <a:gd name="connsiteY2" fmla="*/ 111115 h 463222"/>
              <a:gd name="connsiteX0" fmla="*/ 0 w 613340"/>
              <a:gd name="connsiteY0" fmla="*/ 414671 h 414671"/>
              <a:gd name="connsiteX1" fmla="*/ 321899 w 613340"/>
              <a:gd name="connsiteY1" fmla="*/ 8053 h 414671"/>
              <a:gd name="connsiteX2" fmla="*/ 613340 w 613340"/>
              <a:gd name="connsiteY2" fmla="*/ 212285 h 414671"/>
              <a:gd name="connsiteX0" fmla="*/ 0 w 613340"/>
              <a:gd name="connsiteY0" fmla="*/ 415235 h 415235"/>
              <a:gd name="connsiteX1" fmla="*/ 321899 w 613340"/>
              <a:gd name="connsiteY1" fmla="*/ 8617 h 415235"/>
              <a:gd name="connsiteX2" fmla="*/ 613340 w 613340"/>
              <a:gd name="connsiteY2" fmla="*/ 212849 h 415235"/>
              <a:gd name="connsiteX0" fmla="*/ 0 w 613340"/>
              <a:gd name="connsiteY0" fmla="*/ 433929 h 433929"/>
              <a:gd name="connsiteX1" fmla="*/ 338273 w 613340"/>
              <a:gd name="connsiteY1" fmla="*/ 7292 h 433929"/>
              <a:gd name="connsiteX2" fmla="*/ 613340 w 613340"/>
              <a:gd name="connsiteY2" fmla="*/ 231543 h 433929"/>
              <a:gd name="connsiteX0" fmla="*/ 0 w 428193"/>
              <a:gd name="connsiteY0" fmla="*/ 151983 h 275790"/>
              <a:gd name="connsiteX1" fmla="*/ 153126 w 428193"/>
              <a:gd name="connsiteY1" fmla="*/ 51539 h 275790"/>
              <a:gd name="connsiteX2" fmla="*/ 428193 w 428193"/>
              <a:gd name="connsiteY2" fmla="*/ 275790 h 275790"/>
              <a:gd name="connsiteX0" fmla="*/ 0 w 428193"/>
              <a:gd name="connsiteY0" fmla="*/ 171961 h 295768"/>
              <a:gd name="connsiteX1" fmla="*/ 232564 w 428193"/>
              <a:gd name="connsiteY1" fmla="*/ 32764 h 295768"/>
              <a:gd name="connsiteX2" fmla="*/ 428193 w 428193"/>
              <a:gd name="connsiteY2" fmla="*/ 295768 h 295768"/>
              <a:gd name="connsiteX0" fmla="*/ 0 w 428193"/>
              <a:gd name="connsiteY0" fmla="*/ 200997 h 324804"/>
              <a:gd name="connsiteX1" fmla="*/ 238167 w 428193"/>
              <a:gd name="connsiteY1" fmla="*/ 17063 h 324804"/>
              <a:gd name="connsiteX2" fmla="*/ 428193 w 428193"/>
              <a:gd name="connsiteY2" fmla="*/ 324804 h 324804"/>
              <a:gd name="connsiteX0" fmla="*/ 0 w 428193"/>
              <a:gd name="connsiteY0" fmla="*/ 195481 h 319288"/>
              <a:gd name="connsiteX1" fmla="*/ 238167 w 428193"/>
              <a:gd name="connsiteY1" fmla="*/ 11547 h 319288"/>
              <a:gd name="connsiteX2" fmla="*/ 428193 w 428193"/>
              <a:gd name="connsiteY2" fmla="*/ 319288 h 319288"/>
              <a:gd name="connsiteX0" fmla="*/ 0 w 416666"/>
              <a:gd name="connsiteY0" fmla="*/ 234056 h 313015"/>
              <a:gd name="connsiteX1" fmla="*/ 226640 w 416666"/>
              <a:gd name="connsiteY1" fmla="*/ 5274 h 313015"/>
              <a:gd name="connsiteX2" fmla="*/ 416666 w 416666"/>
              <a:gd name="connsiteY2" fmla="*/ 313015 h 313015"/>
              <a:gd name="connsiteX0" fmla="*/ 0 w 416666"/>
              <a:gd name="connsiteY0" fmla="*/ 230565 h 309524"/>
              <a:gd name="connsiteX1" fmla="*/ 226640 w 416666"/>
              <a:gd name="connsiteY1" fmla="*/ 1783 h 309524"/>
              <a:gd name="connsiteX2" fmla="*/ 416666 w 416666"/>
              <a:gd name="connsiteY2" fmla="*/ 309524 h 309524"/>
              <a:gd name="connsiteX0" fmla="*/ 0 w 433526"/>
              <a:gd name="connsiteY0" fmla="*/ 421940 h 421940"/>
              <a:gd name="connsiteX1" fmla="*/ 226640 w 433526"/>
              <a:gd name="connsiteY1" fmla="*/ 193158 h 421940"/>
              <a:gd name="connsiteX2" fmla="*/ 433526 w 433526"/>
              <a:gd name="connsiteY2" fmla="*/ 60887 h 421940"/>
              <a:gd name="connsiteX0" fmla="*/ 0 w 433526"/>
              <a:gd name="connsiteY0" fmla="*/ 423570 h 423570"/>
              <a:gd name="connsiteX1" fmla="*/ 226640 w 433526"/>
              <a:gd name="connsiteY1" fmla="*/ 194788 h 423570"/>
              <a:gd name="connsiteX2" fmla="*/ 433526 w 433526"/>
              <a:gd name="connsiteY2" fmla="*/ 62517 h 423570"/>
              <a:gd name="connsiteX0" fmla="*/ 0 w 433526"/>
              <a:gd name="connsiteY0" fmla="*/ 545555 h 545555"/>
              <a:gd name="connsiteX1" fmla="*/ 230401 w 433526"/>
              <a:gd name="connsiteY1" fmla="*/ 25840 h 545555"/>
              <a:gd name="connsiteX2" fmla="*/ 433526 w 433526"/>
              <a:gd name="connsiteY2" fmla="*/ 184502 h 545555"/>
              <a:gd name="connsiteX0" fmla="*/ 0 w 433526"/>
              <a:gd name="connsiteY0" fmla="*/ 525955 h 525955"/>
              <a:gd name="connsiteX1" fmla="*/ 247424 w 433526"/>
              <a:gd name="connsiteY1" fmla="*/ 31515 h 525955"/>
              <a:gd name="connsiteX2" fmla="*/ 433526 w 433526"/>
              <a:gd name="connsiteY2" fmla="*/ 164902 h 52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526" h="525955">
                <a:moveTo>
                  <a:pt x="0" y="525955"/>
                </a:moveTo>
                <a:cubicBezTo>
                  <a:pt x="79313" y="342082"/>
                  <a:pt x="175170" y="91690"/>
                  <a:pt x="247424" y="31515"/>
                </a:cubicBezTo>
                <a:cubicBezTo>
                  <a:pt x="319678" y="-28660"/>
                  <a:pt x="359174" y="-12181"/>
                  <a:pt x="433526" y="164902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3" name="Diagrama 22"/>
          <p:cNvGraphicFramePr/>
          <p:nvPr>
            <p:extLst>
              <p:ext uri="{D42A27DB-BD31-4B8C-83A1-F6EECF244321}">
                <p14:modId xmlns:p14="http://schemas.microsoft.com/office/powerpoint/2010/main" val="240166468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8" name="Imagem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98694" y="5151003"/>
            <a:ext cx="3886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5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Possible state for a repository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12</a:t>
            </a:fld>
            <a:endParaRPr lang="pt-BR"/>
          </a:p>
        </p:txBody>
      </p:sp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240166468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561" y="4846023"/>
            <a:ext cx="7717740" cy="1533525"/>
          </a:xfrm>
          <a:prstGeom prst="rect">
            <a:avLst/>
          </a:prstGeom>
        </p:spPr>
      </p:pic>
      <p:pic>
        <p:nvPicPr>
          <p:cNvPr id="12" name="Espaço Reservado para Conteúdo 11"/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690561" y="1418118"/>
            <a:ext cx="7762875" cy="3276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28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Example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13</a:t>
            </a:fld>
            <a:endParaRPr lang="pt-BR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240166468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75" y="1106512"/>
            <a:ext cx="2085612" cy="473868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6312" y="1422898"/>
            <a:ext cx="6698012" cy="120598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6312" y="3235349"/>
            <a:ext cx="6698012" cy="2271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202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DyeVC - </a:t>
            </a:r>
            <a:r>
              <a:rPr lang="pt-BR" dirty="0" err="1" smtClean="0"/>
              <a:t>Main</a:t>
            </a:r>
            <a:r>
              <a:rPr lang="pt-BR" dirty="0" smtClean="0"/>
              <a:t> </a:t>
            </a:r>
            <a:r>
              <a:rPr lang="pt-BR" dirty="0" err="1" smtClean="0"/>
              <a:t>Screen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14</a:t>
            </a:fld>
            <a:endParaRPr lang="pt-BR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240166468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m 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581" y="1507039"/>
            <a:ext cx="5816837" cy="4985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064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Topology</a:t>
            </a:r>
            <a:r>
              <a:rPr lang="pt-BR" dirty="0" smtClean="0"/>
              <a:t> </a:t>
            </a:r>
            <a:r>
              <a:rPr lang="pt-BR" dirty="0" err="1" smtClean="0"/>
              <a:t>View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15</a:t>
            </a:fld>
            <a:endParaRPr lang="pt-BR"/>
          </a:p>
        </p:txBody>
      </p:sp>
      <p:pic>
        <p:nvPicPr>
          <p:cNvPr id="7" name="Espaço Reservado para Conteúdo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972" y="1714500"/>
            <a:ext cx="556605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5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Topology</a:t>
            </a:r>
            <a:r>
              <a:rPr lang="pt-BR" dirty="0" smtClean="0"/>
              <a:t> </a:t>
            </a:r>
            <a:r>
              <a:rPr lang="pt-BR" dirty="0" err="1" smtClean="0"/>
              <a:t>View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16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36775"/>
            <a:ext cx="6126693" cy="43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4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Commit </a:t>
            </a:r>
            <a:r>
              <a:rPr lang="pt-BR" dirty="0" err="1" smtClean="0"/>
              <a:t>History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17</a:t>
            </a:fld>
            <a:endParaRPr lang="pt-BR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240166468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m 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58" y="1524000"/>
            <a:ext cx="8766372" cy="39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90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Commit </a:t>
            </a:r>
            <a:r>
              <a:rPr lang="pt-BR" dirty="0" err="1" smtClean="0"/>
              <a:t>History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18</a:t>
            </a:fld>
            <a:endParaRPr lang="pt-BR"/>
          </a:p>
        </p:txBody>
      </p:sp>
      <p:graphicFrame>
        <p:nvGraphicFramePr>
          <p:cNvPr id="9" name="Diagrama 8"/>
          <p:cNvGraphicFramePr/>
          <p:nvPr>
            <p:extLst/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667" y="1810388"/>
            <a:ext cx="7283353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0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Technology </a:t>
            </a:r>
            <a:r>
              <a:rPr lang="pt-BR" dirty="0" err="1" smtClean="0"/>
              <a:t>Used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2844" y="1714487"/>
            <a:ext cx="8858312" cy="4201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              Java Web Start</a:t>
            </a:r>
          </a:p>
          <a:p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              Biblioteca JGit</a:t>
            </a:r>
          </a:p>
          <a:p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              Framework JUNG</a:t>
            </a:r>
            <a:r>
              <a:rPr lang="pt-BR" baseline="30000" dirty="0" smtClean="0"/>
              <a:t>*</a:t>
            </a:r>
          </a:p>
          <a:p>
            <a:pPr marL="0" indent="0">
              <a:buNone/>
            </a:pPr>
            <a:endParaRPr lang="pt-BR" baseline="30000" dirty="0" smtClean="0"/>
          </a:p>
          <a:p>
            <a:pPr marL="0" indent="0">
              <a:buNone/>
            </a:pPr>
            <a:r>
              <a:rPr lang="pt-BR" baseline="30000" dirty="0" smtClean="0"/>
              <a:t>                                          </a:t>
            </a:r>
            <a:r>
              <a:rPr lang="pt-BR" dirty="0" smtClean="0"/>
              <a:t>MongoDB</a:t>
            </a:r>
            <a:endParaRPr lang="pt-BR" baseline="30000" dirty="0"/>
          </a:p>
          <a:p>
            <a:pPr marL="0" indent="0">
              <a:buNone/>
            </a:pPr>
            <a:endParaRPr lang="pt-BR" baseline="30000" dirty="0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What is going on around my repository?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19</a:t>
            </a:fld>
            <a:endParaRPr lang="pt-BR"/>
          </a:p>
        </p:txBody>
      </p:sp>
      <p:pic>
        <p:nvPicPr>
          <p:cNvPr id="7170" name="Picture 2" descr="http://www.revista.espiritolivre.org/wp-content/uploads/2013/01/jav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25" y="1643050"/>
            <a:ext cx="911225" cy="9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jgit.org/egit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94" y="2710662"/>
            <a:ext cx="9170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01" y="4027695"/>
            <a:ext cx="876349" cy="928281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42844" y="6019800"/>
            <a:ext cx="885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aseline="30000" dirty="0" smtClean="0"/>
              <a:t>*</a:t>
            </a:r>
            <a:r>
              <a:rPr lang="pt-BR" dirty="0" smtClean="0"/>
              <a:t>Java Universal Network/</a:t>
            </a:r>
            <a:r>
              <a:rPr lang="pt-BR" dirty="0" err="1" smtClean="0"/>
              <a:t>Graph</a:t>
            </a:r>
            <a:r>
              <a:rPr lang="pt-BR" dirty="0" smtClean="0"/>
              <a:t> Framework</a:t>
            </a:r>
            <a:endParaRPr lang="pt-BR" dirty="0"/>
          </a:p>
        </p:txBody>
      </p:sp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240166468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8" name="Imagem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101" y="5088957"/>
            <a:ext cx="2171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8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 err="1" smtClean="0"/>
              <a:t>Concept</a:t>
            </a:r>
            <a:r>
              <a:rPr lang="pt-BR" sz="3200" dirty="0" smtClean="0"/>
              <a:t>: </a:t>
            </a:r>
            <a:r>
              <a:rPr lang="pt-BR" sz="3200" dirty="0" err="1" smtClean="0"/>
              <a:t>Distributed</a:t>
            </a:r>
            <a:r>
              <a:rPr lang="pt-BR" sz="3200" dirty="0" smtClean="0"/>
              <a:t> x </a:t>
            </a:r>
            <a:r>
              <a:rPr lang="pt-BR" sz="3200" dirty="0" err="1" smtClean="0"/>
              <a:t>Centralized</a:t>
            </a:r>
            <a:r>
              <a:rPr lang="pt-BR" sz="3200" dirty="0" smtClean="0"/>
              <a:t> </a:t>
            </a:r>
            <a:r>
              <a:rPr lang="pt-BR" sz="3200" dirty="0" err="1" smtClean="0"/>
              <a:t>Repositories</a:t>
            </a:r>
            <a:endParaRPr lang="pt-BR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</a:t>
            </a:fld>
            <a:endParaRPr lang="pt-BR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141386" y="2030272"/>
            <a:ext cx="1152000" cy="105886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err="1" smtClean="0"/>
              <a:t>Repository</a:t>
            </a:r>
            <a:endParaRPr lang="pt-BR" dirty="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1141386" y="4589329"/>
            <a:ext cx="1152000" cy="97313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err="1" smtClean="0"/>
              <a:t>Workspace</a:t>
            </a:r>
            <a:endParaRPr lang="pt-BR" dirty="0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1046118" y="6133970"/>
            <a:ext cx="1352678" cy="40011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2000"/>
            <a:r>
              <a:rPr lang="pt-BR" sz="2000" dirty="0" err="1" smtClean="0"/>
              <a:t>Centralized</a:t>
            </a:r>
            <a:endParaRPr lang="pt-BR" sz="2000" dirty="0"/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6631077" y="6162488"/>
            <a:ext cx="1350819" cy="40011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2000"/>
            <a:r>
              <a:rPr lang="pt-BR" sz="2000" dirty="0" err="1" smtClean="0"/>
              <a:t>Distributed</a:t>
            </a:r>
            <a:endParaRPr lang="pt-BR" sz="2000" dirty="0"/>
          </a:p>
        </p:txBody>
      </p:sp>
      <p:cxnSp>
        <p:nvCxnSpPr>
          <p:cNvPr id="22" name="Conector em curva 21"/>
          <p:cNvCxnSpPr>
            <a:stCxn id="19" idx="1"/>
            <a:endCxn id="18" idx="2"/>
          </p:cNvCxnSpPr>
          <p:nvPr/>
        </p:nvCxnSpPr>
        <p:spPr>
          <a:xfrm rot="10800000" flipH="1">
            <a:off x="1141386" y="3089134"/>
            <a:ext cx="576000" cy="1986764"/>
          </a:xfrm>
          <a:prstGeom prst="curvedConnector4">
            <a:avLst>
              <a:gd name="adj1" fmla="val -39688"/>
              <a:gd name="adj2" fmla="val 6224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em curva 22"/>
          <p:cNvCxnSpPr>
            <a:stCxn id="18" idx="3"/>
            <a:endCxn id="19" idx="0"/>
          </p:cNvCxnSpPr>
          <p:nvPr/>
        </p:nvCxnSpPr>
        <p:spPr>
          <a:xfrm flipH="1">
            <a:off x="1717386" y="2559703"/>
            <a:ext cx="576000" cy="2029626"/>
          </a:xfrm>
          <a:prstGeom prst="curvedConnector4">
            <a:avLst>
              <a:gd name="adj1" fmla="val -39688"/>
              <a:gd name="adj2" fmla="val 6304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CaixaDeTexto 34"/>
          <p:cNvSpPr txBox="1"/>
          <p:nvPr/>
        </p:nvSpPr>
        <p:spPr>
          <a:xfrm>
            <a:off x="442898" y="3347452"/>
            <a:ext cx="461665" cy="178638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/>
              <a:t>check-in</a:t>
            </a:r>
            <a:r>
              <a:rPr lang="pt-BR" dirty="0" smtClean="0"/>
              <a:t> / </a:t>
            </a:r>
            <a:r>
              <a:rPr lang="pt-BR" dirty="0" err="1" smtClean="0"/>
              <a:t>commit</a:t>
            </a:r>
            <a:endParaRPr lang="pt-BR" dirty="0"/>
          </a:p>
        </p:txBody>
      </p:sp>
      <p:sp>
        <p:nvSpPr>
          <p:cNvPr id="25" name="CaixaDeTexto 35"/>
          <p:cNvSpPr txBox="1"/>
          <p:nvPr/>
        </p:nvSpPr>
        <p:spPr>
          <a:xfrm>
            <a:off x="2514600" y="2562070"/>
            <a:ext cx="461665" cy="1879874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/>
              <a:t>check-out</a:t>
            </a:r>
            <a:r>
              <a:rPr lang="pt-BR" dirty="0" smtClean="0"/>
              <a:t> / </a:t>
            </a:r>
            <a:r>
              <a:rPr lang="pt-BR" dirty="0" err="1" smtClean="0"/>
              <a:t>update</a:t>
            </a:r>
            <a:endParaRPr lang="pt-BR" dirty="0" smtClean="0"/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6743297" y="4033400"/>
            <a:ext cx="1152000" cy="64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err="1" smtClean="0"/>
              <a:t>Repository</a:t>
            </a:r>
            <a:endParaRPr lang="pt-BR" dirty="0"/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6743297" y="5319284"/>
            <a:ext cx="1152000" cy="64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err="1" smtClean="0"/>
              <a:t>Workspace</a:t>
            </a:r>
            <a:endParaRPr lang="pt-BR" dirty="0"/>
          </a:p>
        </p:txBody>
      </p:sp>
      <p:cxnSp>
        <p:nvCxnSpPr>
          <p:cNvPr id="28" name="Conector em curva 27"/>
          <p:cNvCxnSpPr>
            <a:stCxn id="27" idx="1"/>
            <a:endCxn id="26" idx="2"/>
          </p:cNvCxnSpPr>
          <p:nvPr/>
        </p:nvCxnSpPr>
        <p:spPr>
          <a:xfrm rot="10800000" flipH="1">
            <a:off x="6743297" y="4681400"/>
            <a:ext cx="576000" cy="961884"/>
          </a:xfrm>
          <a:prstGeom prst="curvedConnector4">
            <a:avLst>
              <a:gd name="adj1" fmla="val -39688"/>
              <a:gd name="adj2" fmla="val 66842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ector em curva 28"/>
          <p:cNvCxnSpPr>
            <a:stCxn id="26" idx="3"/>
            <a:endCxn id="27" idx="0"/>
          </p:cNvCxnSpPr>
          <p:nvPr/>
        </p:nvCxnSpPr>
        <p:spPr>
          <a:xfrm flipH="1">
            <a:off x="7319297" y="4357400"/>
            <a:ext cx="576000" cy="961884"/>
          </a:xfrm>
          <a:prstGeom prst="curvedConnector4">
            <a:avLst>
              <a:gd name="adj1" fmla="val -39688"/>
              <a:gd name="adj2" fmla="val 66842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CaixaDeTexto 45"/>
          <p:cNvSpPr txBox="1"/>
          <p:nvPr/>
        </p:nvSpPr>
        <p:spPr>
          <a:xfrm>
            <a:off x="6086500" y="4949810"/>
            <a:ext cx="461665" cy="8745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/>
              <a:t>check-in</a:t>
            </a:r>
            <a:endParaRPr lang="pt-BR" dirty="0"/>
          </a:p>
        </p:txBody>
      </p:sp>
      <p:sp>
        <p:nvSpPr>
          <p:cNvPr id="31" name="CaixaDeTexto 46"/>
          <p:cNvSpPr txBox="1"/>
          <p:nvPr/>
        </p:nvSpPr>
        <p:spPr>
          <a:xfrm>
            <a:off x="8158202" y="4262748"/>
            <a:ext cx="461665" cy="1879874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/>
              <a:t>check-out</a:t>
            </a:r>
            <a:r>
              <a:rPr lang="pt-BR" dirty="0" smtClean="0"/>
              <a:t> / </a:t>
            </a:r>
            <a:r>
              <a:rPr lang="pt-BR" dirty="0" err="1" smtClean="0"/>
              <a:t>update</a:t>
            </a:r>
            <a:endParaRPr lang="pt-BR" dirty="0"/>
          </a:p>
        </p:txBody>
      </p:sp>
      <p:sp>
        <p:nvSpPr>
          <p:cNvPr id="32" name="Rectangle 19"/>
          <p:cNvSpPr>
            <a:spLocks noChangeArrowheads="1"/>
          </p:cNvSpPr>
          <p:nvPr/>
        </p:nvSpPr>
        <p:spPr bwMode="auto">
          <a:xfrm>
            <a:off x="6729442" y="2104598"/>
            <a:ext cx="1152000" cy="64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err="1" smtClean="0"/>
              <a:t>Repository</a:t>
            </a:r>
            <a:endParaRPr lang="pt-BR" dirty="0"/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6729442" y="1447800"/>
            <a:ext cx="1152000" cy="648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 err="1" smtClean="0"/>
              <a:t>Workspace</a:t>
            </a:r>
            <a:endParaRPr lang="pt-BR" dirty="0"/>
          </a:p>
        </p:txBody>
      </p:sp>
      <p:cxnSp>
        <p:nvCxnSpPr>
          <p:cNvPr id="34" name="Conector em curva 33"/>
          <p:cNvCxnSpPr>
            <a:stCxn id="26" idx="1"/>
            <a:endCxn id="32" idx="2"/>
          </p:cNvCxnSpPr>
          <p:nvPr/>
        </p:nvCxnSpPr>
        <p:spPr>
          <a:xfrm rot="10800000" flipH="1">
            <a:off x="6743296" y="2752598"/>
            <a:ext cx="562145" cy="1604802"/>
          </a:xfrm>
          <a:prstGeom prst="curvedConnector4">
            <a:avLst>
              <a:gd name="adj1" fmla="val -40666"/>
              <a:gd name="adj2" fmla="val 6009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em curva 34"/>
          <p:cNvCxnSpPr>
            <a:stCxn id="32" idx="3"/>
            <a:endCxn id="26" idx="0"/>
          </p:cNvCxnSpPr>
          <p:nvPr/>
        </p:nvCxnSpPr>
        <p:spPr>
          <a:xfrm flipH="1">
            <a:off x="7319297" y="2428598"/>
            <a:ext cx="562145" cy="1604802"/>
          </a:xfrm>
          <a:prstGeom prst="curvedConnector4">
            <a:avLst>
              <a:gd name="adj1" fmla="val -40666"/>
              <a:gd name="adj2" fmla="val 6009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Rectangle 6"/>
          <p:cNvSpPr>
            <a:spLocks noChangeArrowheads="1"/>
          </p:cNvSpPr>
          <p:nvPr/>
        </p:nvSpPr>
        <p:spPr bwMode="auto">
          <a:xfrm>
            <a:off x="6515128" y="3752706"/>
            <a:ext cx="1643074" cy="2428892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/>
          </a:p>
        </p:txBody>
      </p:sp>
      <p:sp>
        <p:nvSpPr>
          <p:cNvPr id="37" name="CaixaDeTexto 60"/>
          <p:cNvSpPr txBox="1"/>
          <p:nvPr/>
        </p:nvSpPr>
        <p:spPr>
          <a:xfrm>
            <a:off x="8158202" y="2181070"/>
            <a:ext cx="461665" cy="1147109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clone / </a:t>
            </a:r>
            <a:r>
              <a:rPr lang="pt-BR" dirty="0" err="1" smtClean="0"/>
              <a:t>pull</a:t>
            </a:r>
            <a:endParaRPr lang="pt-BR" dirty="0"/>
          </a:p>
        </p:txBody>
      </p:sp>
      <p:sp>
        <p:nvSpPr>
          <p:cNvPr id="38" name="CaixaDeTexto 61"/>
          <p:cNvSpPr txBox="1"/>
          <p:nvPr/>
        </p:nvSpPr>
        <p:spPr>
          <a:xfrm>
            <a:off x="6086500" y="3949808"/>
            <a:ext cx="461665" cy="54758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 smtClean="0"/>
              <a:t>push</a:t>
            </a:r>
            <a:endParaRPr lang="pt-BR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732959241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670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Conclusion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DyeVC é uma ferramenta não intrusiva para visualização de dependências entre repositórios distribuídos</a:t>
            </a:r>
          </a:p>
          <a:p>
            <a:endParaRPr lang="pt-BR" dirty="0"/>
          </a:p>
          <a:p>
            <a:r>
              <a:rPr lang="pt-BR" dirty="0" smtClean="0"/>
              <a:t>Monitora continuamente os repositórios</a:t>
            </a:r>
          </a:p>
          <a:p>
            <a:endParaRPr lang="pt-BR" dirty="0" smtClean="0"/>
          </a:p>
          <a:p>
            <a:r>
              <a:rPr lang="pt-BR" dirty="0" smtClean="0"/>
              <a:t>Extensível, utilizando o framework JUNG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20</a:t>
            </a:fld>
            <a:endParaRPr lang="pt-BR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851795040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Visão topológica dos repositórios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21</a:t>
            </a:fld>
            <a:endParaRPr lang="pt-BR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4072542400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42844" y="1714488"/>
            <a:ext cx="8858312" cy="4714908"/>
          </a:xfrm>
        </p:spPr>
        <p:txBody>
          <a:bodyPr>
            <a:normAutofit/>
          </a:bodyPr>
          <a:lstStyle/>
          <a:p>
            <a:r>
              <a:rPr lang="pt-BR" dirty="0" smtClean="0"/>
              <a:t>Visão topológica dos repositórios</a:t>
            </a:r>
          </a:p>
          <a:p>
            <a:r>
              <a:rPr lang="pt-BR" dirty="0" smtClean="0"/>
              <a:t>Visão completa de commits da topologia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51" y="1408298"/>
            <a:ext cx="8225949" cy="5084601"/>
          </a:xfrm>
          <a:prstGeom prst="rect">
            <a:avLst/>
          </a:prstGeom>
        </p:spPr>
      </p:pic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4072542400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86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Visão topológica dos repositórios</a:t>
            </a:r>
          </a:p>
          <a:p>
            <a:r>
              <a:rPr lang="pt-BR" dirty="0"/>
              <a:t>Visão completa de commits da topologia</a:t>
            </a:r>
          </a:p>
          <a:p>
            <a:r>
              <a:rPr lang="pt-BR" dirty="0" smtClean="0"/>
              <a:t>Incorporação </a:t>
            </a:r>
            <a:r>
              <a:rPr lang="pt-BR" dirty="0"/>
              <a:t>de métricas</a:t>
            </a:r>
          </a:p>
          <a:p>
            <a:pPr lvl="1"/>
            <a:r>
              <a:rPr lang="pt-BR" dirty="0" smtClean="0"/>
              <a:t>Commits não </a:t>
            </a:r>
            <a:r>
              <a:rPr lang="pt-BR" dirty="0" err="1" smtClean="0"/>
              <a:t>pervasivos</a:t>
            </a:r>
            <a:endParaRPr lang="pt-BR" dirty="0" smtClean="0"/>
          </a:p>
          <a:p>
            <a:pPr lvl="1"/>
            <a:r>
              <a:rPr lang="pt-BR" dirty="0" smtClean="0"/>
              <a:t>Commits </a:t>
            </a:r>
            <a:r>
              <a:rPr lang="pt-BR" dirty="0"/>
              <a:t>que introduziram mais mudanças</a:t>
            </a:r>
          </a:p>
          <a:p>
            <a:pPr lvl="1"/>
            <a:r>
              <a:rPr lang="pt-BR" dirty="0"/>
              <a:t>Pessoas que alteraram um artefato ou grupo de artefatos</a:t>
            </a:r>
          </a:p>
          <a:p>
            <a:pPr lvl="1"/>
            <a:r>
              <a:rPr lang="pt-BR" dirty="0"/>
              <a:t>Ramos que causarão conflitos em </a:t>
            </a:r>
            <a:r>
              <a:rPr lang="pt-BR" dirty="0" smtClean="0"/>
              <a:t>junções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23</a:t>
            </a:fld>
            <a:endParaRPr lang="pt-BR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4072542400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117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24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1349534"/>
            <a:ext cx="4882260" cy="419254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151" y="2481170"/>
            <a:ext cx="4667250" cy="3947534"/>
          </a:xfrm>
          <a:prstGeom prst="rect">
            <a:avLst/>
          </a:prstGeom>
        </p:spPr>
      </p:pic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4072542400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4919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25</a:t>
            </a:fld>
            <a:endParaRPr lang="pt-BR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1676400"/>
            <a:ext cx="9067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9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26</a:t>
            </a:fld>
            <a:endParaRPr lang="pt-BR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agem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624" y="1524000"/>
            <a:ext cx="8450752" cy="449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216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27</a:t>
            </a:fld>
            <a:endParaRPr lang="pt-BR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245" y="1447800"/>
            <a:ext cx="8419509" cy="44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3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em Andamento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28</a:t>
            </a:fld>
            <a:endParaRPr lang="pt-BR"/>
          </a:p>
        </p:txBody>
      </p:sp>
      <p:graphicFrame>
        <p:nvGraphicFramePr>
          <p:cNvPr id="11" name="Diagrama 10"/>
          <p:cNvGraphicFramePr/>
          <p:nvPr>
            <p:extLst/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78" y="1524000"/>
            <a:ext cx="8456843" cy="44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2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going on around my repository?</a:t>
            </a:r>
            <a:endParaRPr lang="pt-BR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4603124" y="3629466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 smtClean="0">
                <a:solidFill>
                  <a:schemeClr val="bg1"/>
                </a:solidFill>
              </a:rPr>
              <a:t>Thank</a:t>
            </a:r>
            <a:r>
              <a:rPr lang="pt-BR" sz="4000" b="1" dirty="0" smtClean="0">
                <a:solidFill>
                  <a:schemeClr val="bg1"/>
                </a:solidFill>
              </a:rPr>
              <a:t> </a:t>
            </a:r>
            <a:r>
              <a:rPr lang="pt-BR" sz="4000" b="1" dirty="0" err="1" smtClean="0">
                <a:solidFill>
                  <a:schemeClr val="bg1"/>
                </a:solidFill>
              </a:rPr>
              <a:t>You</a:t>
            </a:r>
            <a:r>
              <a:rPr lang="pt-BR" sz="4000" b="1" dirty="0" smtClean="0">
                <a:solidFill>
                  <a:schemeClr val="bg1"/>
                </a:solidFill>
              </a:rPr>
              <a:t>!</a:t>
            </a:r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475656" y="5778000"/>
            <a:ext cx="7668344" cy="1080000"/>
          </a:xfrm>
        </p:spPr>
        <p:txBody>
          <a:bodyPr>
            <a:normAutofit fontScale="92500"/>
          </a:bodyPr>
          <a:lstStyle/>
          <a:p>
            <a:r>
              <a:rPr lang="pt-BR" sz="2400" dirty="0" smtClean="0"/>
              <a:t>Cristiano Cesário, Leonardo Murta - {</a:t>
            </a:r>
            <a:r>
              <a:rPr lang="pt-BR" sz="2400" dirty="0" err="1" smtClean="0"/>
              <a:t>ccesario</a:t>
            </a:r>
            <a:r>
              <a:rPr lang="pt-BR" sz="2400" dirty="0" smtClean="0"/>
              <a:t>, </a:t>
            </a:r>
            <a:r>
              <a:rPr lang="pt-BR" sz="2400" dirty="0" err="1" smtClean="0"/>
              <a:t>leomurta</a:t>
            </a:r>
            <a:r>
              <a:rPr lang="pt-BR" sz="2400" dirty="0" smtClean="0"/>
              <a:t>}@ic.uff.br</a:t>
            </a:r>
            <a:endParaRPr lang="en-US" sz="2400" dirty="0" smtClean="0"/>
          </a:p>
          <a:p>
            <a:r>
              <a:rPr lang="pt-BR" sz="1900" i="1" dirty="0" smtClean="0"/>
              <a:t>Instituto de Computação – Universidade Federal Fluminense (UFF)</a:t>
            </a:r>
          </a:p>
          <a:p>
            <a:r>
              <a:rPr lang="en-US" sz="1600" dirty="0"/>
              <a:t>DyeVC is available at </a:t>
            </a:r>
            <a:r>
              <a:rPr lang="en-US" sz="1600" dirty="0" smtClean="0">
                <a:solidFill>
                  <a:srgbClr val="002060"/>
                </a:solidFill>
              </a:rPr>
              <a:t>http://gems.ic.uff.br/dyevc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8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Motivation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Increasing</a:t>
            </a:r>
            <a:r>
              <a:rPr lang="pt-BR" dirty="0" smtClean="0"/>
              <a:t> </a:t>
            </a:r>
            <a:r>
              <a:rPr lang="pt-BR" dirty="0" err="1" smtClean="0"/>
              <a:t>usage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distributed</a:t>
            </a:r>
            <a:r>
              <a:rPr lang="pt-BR" dirty="0" smtClean="0"/>
              <a:t> </a:t>
            </a:r>
            <a:r>
              <a:rPr lang="pt-BR" dirty="0" err="1" smtClean="0"/>
              <a:t>repositories</a:t>
            </a:r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37099" y="6212117"/>
            <a:ext cx="7869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 smtClean="0"/>
              <a:t>Source</a:t>
            </a:r>
            <a:r>
              <a:rPr lang="pt-BR" sz="1400" b="1" dirty="0" smtClean="0"/>
              <a:t>:</a:t>
            </a:r>
            <a:r>
              <a:rPr lang="pt-BR" sz="1400" dirty="0" smtClean="0"/>
              <a:t> </a:t>
            </a:r>
            <a:r>
              <a:rPr lang="en-US" sz="1400" dirty="0"/>
              <a:t>Eclipse </a:t>
            </a:r>
            <a:r>
              <a:rPr lang="en-US" sz="1400" dirty="0" smtClean="0"/>
              <a:t>Foundation. </a:t>
            </a:r>
            <a:r>
              <a:rPr lang="en-US" sz="1400" dirty="0"/>
              <a:t>The Open Source Developer Report - </a:t>
            </a:r>
            <a:r>
              <a:rPr lang="en-US" sz="1400" dirty="0" smtClean="0"/>
              <a:t>2013 </a:t>
            </a:r>
            <a:r>
              <a:rPr lang="en-US" sz="1400" dirty="0"/>
              <a:t>Eclipse Community Survey.</a:t>
            </a:r>
            <a:endParaRPr lang="pt-BR" sz="1400" dirty="0"/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2208807678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6871462"/>
              </p:ext>
            </p:extLst>
          </p:nvPr>
        </p:nvGraphicFramePr>
        <p:xfrm>
          <a:off x="1371600" y="2286000"/>
          <a:ext cx="6429375" cy="3926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61132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Motivation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Increasing</a:t>
            </a:r>
            <a:r>
              <a:rPr lang="pt-BR" dirty="0" smtClean="0"/>
              <a:t> </a:t>
            </a:r>
            <a:r>
              <a:rPr lang="pt-BR" dirty="0" err="1" smtClean="0"/>
              <a:t>usage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distributed</a:t>
            </a:r>
            <a:r>
              <a:rPr lang="pt-BR" dirty="0" smtClean="0"/>
              <a:t> </a:t>
            </a:r>
            <a:r>
              <a:rPr lang="pt-BR" dirty="0" err="1" smtClean="0"/>
              <a:t>repositories</a:t>
            </a:r>
            <a:endParaRPr lang="pt-BR" dirty="0" smtClean="0"/>
          </a:p>
          <a:p>
            <a:pPr lvl="1"/>
            <a:r>
              <a:rPr lang="pt-BR" dirty="0" err="1" smtClean="0"/>
              <a:t>Branches</a:t>
            </a:r>
            <a:endParaRPr lang="pt-BR" dirty="0" smtClean="0"/>
          </a:p>
          <a:p>
            <a:pPr marL="457200" lvl="1" indent="0">
              <a:buNone/>
            </a:pPr>
            <a:r>
              <a:rPr lang="pt-BR" dirty="0" smtClean="0"/>
              <a:t>   </a:t>
            </a:r>
            <a:r>
              <a:rPr lang="pt-BR" dirty="0" err="1" smtClean="0"/>
              <a:t>proliferation</a:t>
            </a:r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1028" name="Picture 4" descr="http://www.bordalierinstitute.com/images/yeastProteinInteractionNetwor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47" y="2320904"/>
            <a:ext cx="4275253" cy="406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240870397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http://erickryski.com/assets/img/git_branch_diagram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474" y="2239009"/>
            <a:ext cx="4944599" cy="423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17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Motivation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Increasing</a:t>
            </a:r>
            <a:r>
              <a:rPr lang="pt-BR" dirty="0"/>
              <a:t> </a:t>
            </a:r>
            <a:r>
              <a:rPr lang="pt-BR" dirty="0" err="1"/>
              <a:t>usage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repositories</a:t>
            </a:r>
            <a:endParaRPr lang="pt-BR" dirty="0"/>
          </a:p>
          <a:p>
            <a:pPr lvl="1"/>
            <a:r>
              <a:rPr lang="pt-BR" sz="2400" dirty="0" err="1" smtClean="0"/>
              <a:t>Geographic</a:t>
            </a:r>
            <a:r>
              <a:rPr lang="pt-BR" sz="2400" dirty="0" smtClean="0"/>
              <a:t> </a:t>
            </a:r>
            <a:r>
              <a:rPr lang="pt-BR" sz="2400" dirty="0" err="1" smtClean="0"/>
              <a:t>distribution</a:t>
            </a:r>
            <a:r>
              <a:rPr lang="pt-BR" sz="2400" dirty="0" smtClean="0"/>
              <a:t> (</a:t>
            </a:r>
            <a:r>
              <a:rPr lang="pt-BR" sz="2400" dirty="0" err="1" smtClean="0"/>
              <a:t>not</a:t>
            </a:r>
            <a:r>
              <a:rPr lang="pt-BR" sz="2400" dirty="0" smtClean="0"/>
              <a:t> </a:t>
            </a:r>
            <a:r>
              <a:rPr lang="pt-BR" sz="2400" dirty="0" err="1" smtClean="0"/>
              <a:t>only</a:t>
            </a:r>
            <a:r>
              <a:rPr lang="pt-BR" sz="2400" dirty="0" smtClean="0"/>
              <a:t> </a:t>
            </a:r>
            <a:r>
              <a:rPr lang="pt-BR" sz="2400" dirty="0" err="1" smtClean="0"/>
              <a:t>people</a:t>
            </a:r>
            <a:r>
              <a:rPr lang="pt-BR" sz="2400" dirty="0" smtClean="0"/>
              <a:t>, </a:t>
            </a:r>
            <a:r>
              <a:rPr lang="pt-BR" sz="2400" dirty="0" err="1" smtClean="0"/>
              <a:t>but</a:t>
            </a:r>
            <a:r>
              <a:rPr lang="pt-BR" sz="2400" dirty="0" smtClean="0"/>
              <a:t> </a:t>
            </a:r>
            <a:r>
              <a:rPr lang="pt-BR" sz="2400" dirty="0" err="1" smtClean="0"/>
              <a:t>also</a:t>
            </a:r>
            <a:r>
              <a:rPr lang="pt-BR" sz="2400" dirty="0" smtClean="0"/>
              <a:t> </a:t>
            </a:r>
            <a:r>
              <a:rPr lang="pt-BR" sz="2400" dirty="0" err="1" smtClean="0"/>
              <a:t>repositories</a:t>
            </a:r>
            <a:r>
              <a:rPr lang="pt-BR" sz="2400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1030" name="Picture 6" descr="http://postfiles16.naver.net/20130117_223/itravelog_1358431483456thph9_JPEG/%C7%D8%BF%DC%BF%A9%C7%E0_%BF%A1%C6%BC%C4%CF.jp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05" y="3367277"/>
            <a:ext cx="5883990" cy="303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uxograma: Disco magnético 6"/>
          <p:cNvSpPr/>
          <p:nvPr/>
        </p:nvSpPr>
        <p:spPr>
          <a:xfrm>
            <a:off x="3733800" y="5119877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luxograma: Disco magnético 10"/>
          <p:cNvSpPr/>
          <p:nvPr/>
        </p:nvSpPr>
        <p:spPr>
          <a:xfrm>
            <a:off x="5181600" y="3222284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luxograma: Disco magnético 11"/>
          <p:cNvSpPr/>
          <p:nvPr/>
        </p:nvSpPr>
        <p:spPr>
          <a:xfrm>
            <a:off x="6142395" y="5385935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isco magnético 12"/>
          <p:cNvSpPr/>
          <p:nvPr/>
        </p:nvSpPr>
        <p:spPr>
          <a:xfrm>
            <a:off x="2816180" y="3870516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/>
          <p:cNvCxnSpPr>
            <a:stCxn id="13" idx="3"/>
            <a:endCxn id="7" idx="1"/>
          </p:cNvCxnSpPr>
          <p:nvPr/>
        </p:nvCxnSpPr>
        <p:spPr>
          <a:xfrm>
            <a:off x="2968580" y="4327716"/>
            <a:ext cx="917620" cy="79216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1" idx="3"/>
            <a:endCxn id="7" idx="4"/>
          </p:cNvCxnSpPr>
          <p:nvPr/>
        </p:nvCxnSpPr>
        <p:spPr>
          <a:xfrm flipH="1">
            <a:off x="4038600" y="3679484"/>
            <a:ext cx="1295400" cy="1668993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>
            <a:stCxn id="11" idx="3"/>
            <a:endCxn id="12" idx="1"/>
          </p:cNvCxnSpPr>
          <p:nvPr/>
        </p:nvCxnSpPr>
        <p:spPr>
          <a:xfrm>
            <a:off x="5334000" y="3679484"/>
            <a:ext cx="960795" cy="170645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2"/>
          </p:cNvCxnSpPr>
          <p:nvPr/>
        </p:nvCxnSpPr>
        <p:spPr>
          <a:xfrm>
            <a:off x="4038600" y="5348477"/>
            <a:ext cx="2103795" cy="26605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3" idx="4"/>
            <a:endCxn id="11" idx="2"/>
          </p:cNvCxnSpPr>
          <p:nvPr/>
        </p:nvCxnSpPr>
        <p:spPr>
          <a:xfrm flipV="1">
            <a:off x="3120980" y="3450884"/>
            <a:ext cx="2060620" cy="648232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Diagrama 21"/>
          <p:cNvGraphicFramePr/>
          <p:nvPr>
            <p:extLst>
              <p:ext uri="{D42A27DB-BD31-4B8C-83A1-F6EECF244321}">
                <p14:modId xmlns:p14="http://schemas.microsoft.com/office/powerpoint/2010/main" val="240870397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7222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Motivation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Difficult</a:t>
            </a:r>
            <a:r>
              <a:rPr lang="pt-BR" dirty="0" smtClean="0"/>
              <a:t> </a:t>
            </a:r>
            <a:r>
              <a:rPr lang="pt-BR" dirty="0" err="1" smtClean="0"/>
              <a:t>collaboration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change</a:t>
            </a:r>
            <a:r>
              <a:rPr lang="pt-BR" dirty="0" smtClean="0"/>
              <a:t> </a:t>
            </a:r>
            <a:r>
              <a:rPr lang="pt-BR" dirty="0" err="1" smtClean="0"/>
              <a:t>awareness</a:t>
            </a:r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6</a:t>
            </a:fld>
            <a:endParaRPr lang="pt-BR"/>
          </a:p>
        </p:txBody>
      </p:sp>
      <p:pic>
        <p:nvPicPr>
          <p:cNvPr id="2052" name="Picture 4" descr="http://api.ning.com/files/MML35sFfrekXr8K76VxIUjFzlNN*nNeLnctMKcsU7V0AkyYDomiRfTLPxSgQlqi0P24T8TtDvVPEVqWSlOkpp-mxxRlEKaFj/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02373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encrypted-tbn0.gstatic.com/images?q=tbn:ANd9GcRma--vIi3krpJ6smP06Q-aExwXWk8UbsZQDGBmDsOHPvYBB609w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3200400"/>
            <a:ext cx="3409950" cy="273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847833" y="3672517"/>
            <a:ext cx="685801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BR" sz="11500" b="1" dirty="0" smtClean="0">
                <a:ln/>
                <a:solidFill>
                  <a:schemeClr val="accent3"/>
                </a:solidFill>
              </a:rPr>
              <a:t>?</a:t>
            </a:r>
            <a:endParaRPr lang="pt-BR" sz="11500" b="1" dirty="0">
              <a:ln/>
              <a:solidFill>
                <a:schemeClr val="accent3"/>
              </a:solidFill>
            </a:endParaRPr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240870397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6867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89" name="Forma livre 88"/>
          <p:cNvSpPr/>
          <p:nvPr/>
        </p:nvSpPr>
        <p:spPr>
          <a:xfrm rot="1858745">
            <a:off x="2108718" y="1185550"/>
            <a:ext cx="426561" cy="359629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99914 w 146690"/>
              <a:gd name="connsiteY0" fmla="*/ 52483 h 3644912"/>
              <a:gd name="connsiteX1" fmla="*/ 854 w 146690"/>
              <a:gd name="connsiteY1" fmla="*/ 342043 h 3644912"/>
              <a:gd name="connsiteX2" fmla="*/ 146690 w 146690"/>
              <a:gd name="connsiteY2" fmla="*/ 3644912 h 3644912"/>
              <a:gd name="connsiteX0" fmla="*/ 263455 w 310231"/>
              <a:gd name="connsiteY0" fmla="*/ 0 h 3592429"/>
              <a:gd name="connsiteX1" fmla="*/ 210 w 310231"/>
              <a:gd name="connsiteY1" fmla="*/ 2059037 h 3592429"/>
              <a:gd name="connsiteX2" fmla="*/ 310231 w 310231"/>
              <a:gd name="connsiteY2" fmla="*/ 3592429 h 3592429"/>
              <a:gd name="connsiteX0" fmla="*/ 263556 w 320787"/>
              <a:gd name="connsiteY0" fmla="*/ 0 h 3595040"/>
              <a:gd name="connsiteX1" fmla="*/ 311 w 320787"/>
              <a:gd name="connsiteY1" fmla="*/ 2059037 h 3595040"/>
              <a:gd name="connsiteX2" fmla="*/ 320787 w 320787"/>
              <a:gd name="connsiteY2" fmla="*/ 3595040 h 3595040"/>
              <a:gd name="connsiteX0" fmla="*/ 263556 w 320787"/>
              <a:gd name="connsiteY0" fmla="*/ 0 h 3596402"/>
              <a:gd name="connsiteX1" fmla="*/ 311 w 320787"/>
              <a:gd name="connsiteY1" fmla="*/ 2059037 h 3596402"/>
              <a:gd name="connsiteX2" fmla="*/ 320787 w 320787"/>
              <a:gd name="connsiteY2" fmla="*/ 3595040 h 3596402"/>
              <a:gd name="connsiteX0" fmla="*/ 369330 w 426561"/>
              <a:gd name="connsiteY0" fmla="*/ 0 h 3596294"/>
              <a:gd name="connsiteX1" fmla="*/ 209 w 426561"/>
              <a:gd name="connsiteY1" fmla="*/ 1971508 h 3596294"/>
              <a:gd name="connsiteX2" fmla="*/ 426561 w 426561"/>
              <a:gd name="connsiteY2" fmla="*/ 3595040 h 359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561" h="3596294">
                <a:moveTo>
                  <a:pt x="369330" y="0"/>
                </a:moveTo>
                <a:cubicBezTo>
                  <a:pt x="309005" y="76835"/>
                  <a:pt x="-9329" y="1372335"/>
                  <a:pt x="209" y="1971508"/>
                </a:cubicBezTo>
                <a:cubicBezTo>
                  <a:pt x="9747" y="2570681"/>
                  <a:pt x="243360" y="3637933"/>
                  <a:pt x="426561" y="359504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Forma livre 89"/>
          <p:cNvSpPr/>
          <p:nvPr/>
        </p:nvSpPr>
        <p:spPr>
          <a:xfrm rot="1858745" flipH="1" flipV="1">
            <a:off x="2324476" y="1298541"/>
            <a:ext cx="310413" cy="3519913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96663 w 96663"/>
              <a:gd name="connsiteY0" fmla="*/ 0 h 3585811"/>
              <a:gd name="connsiteX1" fmla="*/ 16 w 96663"/>
              <a:gd name="connsiteY1" fmla="*/ 3272795 h 3585811"/>
              <a:gd name="connsiteX2" fmla="*/ 91456 w 96663"/>
              <a:gd name="connsiteY2" fmla="*/ 3524255 h 3585811"/>
              <a:gd name="connsiteX0" fmla="*/ 12407 w 259277"/>
              <a:gd name="connsiteY0" fmla="*/ 0 h 3524255"/>
              <a:gd name="connsiteX1" fmla="*/ 259275 w 259277"/>
              <a:gd name="connsiteY1" fmla="*/ 1499181 h 3524255"/>
              <a:gd name="connsiteX2" fmla="*/ 7200 w 259277"/>
              <a:gd name="connsiteY2" fmla="*/ 3524255 h 3524255"/>
              <a:gd name="connsiteX0" fmla="*/ 12436 w 257899"/>
              <a:gd name="connsiteY0" fmla="*/ 0 h 3524255"/>
              <a:gd name="connsiteX1" fmla="*/ 257898 w 257899"/>
              <a:gd name="connsiteY1" fmla="*/ 1792166 h 3524255"/>
              <a:gd name="connsiteX2" fmla="*/ 7229 w 257899"/>
              <a:gd name="connsiteY2" fmla="*/ 3524255 h 3524255"/>
              <a:gd name="connsiteX0" fmla="*/ 12436 w 257902"/>
              <a:gd name="connsiteY0" fmla="*/ 0 h 3524255"/>
              <a:gd name="connsiteX1" fmla="*/ 257898 w 257902"/>
              <a:gd name="connsiteY1" fmla="*/ 1792166 h 3524255"/>
              <a:gd name="connsiteX2" fmla="*/ 7229 w 257902"/>
              <a:gd name="connsiteY2" fmla="*/ 3524255 h 3524255"/>
              <a:gd name="connsiteX0" fmla="*/ 5207 w 250673"/>
              <a:gd name="connsiteY0" fmla="*/ 0 h 3524255"/>
              <a:gd name="connsiteX1" fmla="*/ 250669 w 250673"/>
              <a:gd name="connsiteY1" fmla="*/ 1792166 h 3524255"/>
              <a:gd name="connsiteX2" fmla="*/ 0 w 250673"/>
              <a:gd name="connsiteY2" fmla="*/ 3524255 h 3524255"/>
              <a:gd name="connsiteX0" fmla="*/ 5207 w 250673"/>
              <a:gd name="connsiteY0" fmla="*/ 0 h 3524255"/>
              <a:gd name="connsiteX1" fmla="*/ 250669 w 250673"/>
              <a:gd name="connsiteY1" fmla="*/ 1792166 h 3524255"/>
              <a:gd name="connsiteX2" fmla="*/ 0 w 250673"/>
              <a:gd name="connsiteY2" fmla="*/ 3524255 h 3524255"/>
              <a:gd name="connsiteX0" fmla="*/ 108430 w 355329"/>
              <a:gd name="connsiteY0" fmla="*/ 0 h 3507350"/>
              <a:gd name="connsiteX1" fmla="*/ 353892 w 355329"/>
              <a:gd name="connsiteY1" fmla="*/ 1792166 h 3507350"/>
              <a:gd name="connsiteX2" fmla="*/ 0 w 355329"/>
              <a:gd name="connsiteY2" fmla="*/ 3507350 h 3507350"/>
              <a:gd name="connsiteX0" fmla="*/ 108430 w 355329"/>
              <a:gd name="connsiteY0" fmla="*/ 0 h 3507350"/>
              <a:gd name="connsiteX1" fmla="*/ 353892 w 355329"/>
              <a:gd name="connsiteY1" fmla="*/ 1792166 h 3507350"/>
              <a:gd name="connsiteX2" fmla="*/ 0 w 355329"/>
              <a:gd name="connsiteY2" fmla="*/ 3507350 h 350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329" h="3507350">
                <a:moveTo>
                  <a:pt x="108430" y="0"/>
                </a:moveTo>
                <a:cubicBezTo>
                  <a:pt x="215686" y="201802"/>
                  <a:pt x="371964" y="1207608"/>
                  <a:pt x="353892" y="1792166"/>
                </a:cubicBezTo>
                <a:cubicBezTo>
                  <a:pt x="335820" y="2376724"/>
                  <a:pt x="162132" y="3457183"/>
                  <a:pt x="0" y="350735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Forma livre 91"/>
          <p:cNvSpPr/>
          <p:nvPr/>
        </p:nvSpPr>
        <p:spPr>
          <a:xfrm rot="5204439">
            <a:off x="2144439" y="4504829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Forma livre 92"/>
          <p:cNvSpPr/>
          <p:nvPr/>
        </p:nvSpPr>
        <p:spPr>
          <a:xfrm rot="5204439" flipH="1" flipV="1">
            <a:off x="2158329" y="4590494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Forma livre 94"/>
          <p:cNvSpPr/>
          <p:nvPr/>
        </p:nvSpPr>
        <p:spPr>
          <a:xfrm rot="5204439">
            <a:off x="2961808" y="4534825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Forma livre 95"/>
          <p:cNvSpPr/>
          <p:nvPr/>
        </p:nvSpPr>
        <p:spPr>
          <a:xfrm rot="5204439" flipH="1" flipV="1">
            <a:off x="2975697" y="4620491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Forma livre 97"/>
          <p:cNvSpPr/>
          <p:nvPr/>
        </p:nvSpPr>
        <p:spPr>
          <a:xfrm rot="5204439">
            <a:off x="6652957" y="4428064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Forma livre 98"/>
          <p:cNvSpPr/>
          <p:nvPr/>
        </p:nvSpPr>
        <p:spPr>
          <a:xfrm rot="5204439" flipH="1" flipV="1">
            <a:off x="6666847" y="4513729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Forma livre 99"/>
          <p:cNvSpPr/>
          <p:nvPr/>
        </p:nvSpPr>
        <p:spPr>
          <a:xfrm rot="5996636" flipH="1" flipV="1">
            <a:off x="3549265" y="3587133"/>
            <a:ext cx="415684" cy="44407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516 w 101516"/>
              <a:gd name="connsiteY0" fmla="*/ 0 h 541020"/>
              <a:gd name="connsiteX1" fmla="*/ 2456 w 101516"/>
              <a:gd name="connsiteY1" fmla="*/ 289560 h 541020"/>
              <a:gd name="connsiteX2" fmla="*/ 93896 w 101516"/>
              <a:gd name="connsiteY2" fmla="*/ 541020 h 541020"/>
              <a:gd name="connsiteX0" fmla="*/ 99102 w 99102"/>
              <a:gd name="connsiteY0" fmla="*/ 0 h 541020"/>
              <a:gd name="connsiteX1" fmla="*/ 42 w 99102"/>
              <a:gd name="connsiteY1" fmla="*/ 289560 h 541020"/>
              <a:gd name="connsiteX2" fmla="*/ 91482 w 99102"/>
              <a:gd name="connsiteY2" fmla="*/ 541020 h 541020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2430 w 162311"/>
              <a:gd name="connsiteY0" fmla="*/ 0 h 535523"/>
              <a:gd name="connsiteX1" fmla="*/ 3370 w 162311"/>
              <a:gd name="connsiteY1" fmla="*/ 289560 h 535523"/>
              <a:gd name="connsiteX2" fmla="*/ 162311 w 162311"/>
              <a:gd name="connsiteY2" fmla="*/ 535523 h 535523"/>
              <a:gd name="connsiteX0" fmla="*/ 131229 w 159372"/>
              <a:gd name="connsiteY0" fmla="*/ 0 h 539103"/>
              <a:gd name="connsiteX1" fmla="*/ 431 w 159372"/>
              <a:gd name="connsiteY1" fmla="*/ 293140 h 539103"/>
              <a:gd name="connsiteX2" fmla="*/ 159372 w 159372"/>
              <a:gd name="connsiteY2" fmla="*/ 539103 h 539103"/>
              <a:gd name="connsiteX0" fmla="*/ 131293 w 159436"/>
              <a:gd name="connsiteY0" fmla="*/ 0 h 539103"/>
              <a:gd name="connsiteX1" fmla="*/ 495 w 159436"/>
              <a:gd name="connsiteY1" fmla="*/ 293140 h 539103"/>
              <a:gd name="connsiteX2" fmla="*/ 159436 w 159436"/>
              <a:gd name="connsiteY2" fmla="*/ 539103 h 539103"/>
              <a:gd name="connsiteX0" fmla="*/ 136914 w 165057"/>
              <a:gd name="connsiteY0" fmla="*/ 0 h 539103"/>
              <a:gd name="connsiteX1" fmla="*/ 427 w 165057"/>
              <a:gd name="connsiteY1" fmla="*/ 267148 h 539103"/>
              <a:gd name="connsiteX2" fmla="*/ 165057 w 165057"/>
              <a:gd name="connsiteY2" fmla="*/ 539103 h 53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057" h="539103">
                <a:moveTo>
                  <a:pt x="136914" y="0"/>
                </a:moveTo>
                <a:cubicBezTo>
                  <a:pt x="28926" y="25857"/>
                  <a:pt x="-4263" y="177298"/>
                  <a:pt x="427" y="267148"/>
                </a:cubicBezTo>
                <a:cubicBezTo>
                  <a:pt x="5117" y="356998"/>
                  <a:pt x="89614" y="498325"/>
                  <a:pt x="165057" y="539103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Forma livre 100"/>
          <p:cNvSpPr/>
          <p:nvPr/>
        </p:nvSpPr>
        <p:spPr>
          <a:xfrm rot="5400000" flipH="1">
            <a:off x="2483829" y="4464728"/>
            <a:ext cx="263999" cy="174441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40227 w 227735"/>
              <a:gd name="connsiteY0" fmla="*/ 0 h 572094"/>
              <a:gd name="connsiteX1" fmla="*/ 1530 w 227735"/>
              <a:gd name="connsiteY1" fmla="*/ 266254 h 572094"/>
              <a:gd name="connsiteX2" fmla="*/ 227735 w 227735"/>
              <a:gd name="connsiteY2" fmla="*/ 572094 h 572094"/>
              <a:gd name="connsiteX0" fmla="*/ 146203 w 233711"/>
              <a:gd name="connsiteY0" fmla="*/ 0 h 572094"/>
              <a:gd name="connsiteX1" fmla="*/ 7506 w 233711"/>
              <a:gd name="connsiteY1" fmla="*/ 266254 h 572094"/>
              <a:gd name="connsiteX2" fmla="*/ 233711 w 233711"/>
              <a:gd name="connsiteY2" fmla="*/ 572094 h 572094"/>
              <a:gd name="connsiteX0" fmla="*/ 217996 w 226230"/>
              <a:gd name="connsiteY0" fmla="*/ 0 h 597989"/>
              <a:gd name="connsiteX1" fmla="*/ 25 w 226230"/>
              <a:gd name="connsiteY1" fmla="*/ 292149 h 597989"/>
              <a:gd name="connsiteX2" fmla="*/ 226230 w 226230"/>
              <a:gd name="connsiteY2" fmla="*/ 597989 h 597989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648" h="592810">
                <a:moveTo>
                  <a:pt x="218850" y="0"/>
                </a:moveTo>
                <a:cubicBezTo>
                  <a:pt x="55469" y="35402"/>
                  <a:pt x="-8421" y="193347"/>
                  <a:pt x="879" y="292149"/>
                </a:cubicBezTo>
                <a:cubicBezTo>
                  <a:pt x="10179" y="390951"/>
                  <a:pt x="58314" y="548864"/>
                  <a:pt x="274648" y="59281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Forma livre 101"/>
          <p:cNvSpPr/>
          <p:nvPr/>
        </p:nvSpPr>
        <p:spPr>
          <a:xfrm rot="6609077" flipH="1" flipV="1">
            <a:off x="4571455" y="4497086"/>
            <a:ext cx="249581" cy="226457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516 w 101516"/>
              <a:gd name="connsiteY0" fmla="*/ 0 h 541020"/>
              <a:gd name="connsiteX1" fmla="*/ 2456 w 101516"/>
              <a:gd name="connsiteY1" fmla="*/ 289560 h 541020"/>
              <a:gd name="connsiteX2" fmla="*/ 93896 w 101516"/>
              <a:gd name="connsiteY2" fmla="*/ 541020 h 541020"/>
              <a:gd name="connsiteX0" fmla="*/ 99102 w 99102"/>
              <a:gd name="connsiteY0" fmla="*/ 0 h 541020"/>
              <a:gd name="connsiteX1" fmla="*/ 42 w 99102"/>
              <a:gd name="connsiteY1" fmla="*/ 289560 h 541020"/>
              <a:gd name="connsiteX2" fmla="*/ 91482 w 99102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102" h="541020">
                <a:moveTo>
                  <a:pt x="99102" y="0"/>
                </a:moveTo>
                <a:cubicBezTo>
                  <a:pt x="38777" y="76835"/>
                  <a:pt x="1312" y="199390"/>
                  <a:pt x="42" y="289560"/>
                </a:cubicBezTo>
                <a:cubicBezTo>
                  <a:pt x="-1228" y="379730"/>
                  <a:pt x="26606" y="486527"/>
                  <a:pt x="91482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triangle" w="med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Forma livre 102"/>
          <p:cNvSpPr/>
          <p:nvPr/>
        </p:nvSpPr>
        <p:spPr>
          <a:xfrm rot="5996636" flipH="1" flipV="1">
            <a:off x="3511203" y="3695138"/>
            <a:ext cx="416588" cy="44407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516 w 101516"/>
              <a:gd name="connsiteY0" fmla="*/ 0 h 541020"/>
              <a:gd name="connsiteX1" fmla="*/ 2456 w 101516"/>
              <a:gd name="connsiteY1" fmla="*/ 289560 h 541020"/>
              <a:gd name="connsiteX2" fmla="*/ 93896 w 101516"/>
              <a:gd name="connsiteY2" fmla="*/ 541020 h 541020"/>
              <a:gd name="connsiteX0" fmla="*/ 99102 w 99102"/>
              <a:gd name="connsiteY0" fmla="*/ 0 h 541020"/>
              <a:gd name="connsiteX1" fmla="*/ 42 w 99102"/>
              <a:gd name="connsiteY1" fmla="*/ 289560 h 541020"/>
              <a:gd name="connsiteX2" fmla="*/ 91482 w 99102"/>
              <a:gd name="connsiteY2" fmla="*/ 541020 h 541020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0363 w 160244"/>
              <a:gd name="connsiteY0" fmla="*/ 0 h 535523"/>
              <a:gd name="connsiteX1" fmla="*/ 1303 w 160244"/>
              <a:gd name="connsiteY1" fmla="*/ 289560 h 535523"/>
              <a:gd name="connsiteX2" fmla="*/ 160244 w 160244"/>
              <a:gd name="connsiteY2" fmla="*/ 535523 h 535523"/>
              <a:gd name="connsiteX0" fmla="*/ 102430 w 162311"/>
              <a:gd name="connsiteY0" fmla="*/ 0 h 535523"/>
              <a:gd name="connsiteX1" fmla="*/ 3370 w 162311"/>
              <a:gd name="connsiteY1" fmla="*/ 289560 h 535523"/>
              <a:gd name="connsiteX2" fmla="*/ 162311 w 162311"/>
              <a:gd name="connsiteY2" fmla="*/ 535523 h 535523"/>
              <a:gd name="connsiteX0" fmla="*/ 131229 w 159372"/>
              <a:gd name="connsiteY0" fmla="*/ 0 h 539103"/>
              <a:gd name="connsiteX1" fmla="*/ 431 w 159372"/>
              <a:gd name="connsiteY1" fmla="*/ 293140 h 539103"/>
              <a:gd name="connsiteX2" fmla="*/ 159372 w 159372"/>
              <a:gd name="connsiteY2" fmla="*/ 539103 h 539103"/>
              <a:gd name="connsiteX0" fmla="*/ 131293 w 159436"/>
              <a:gd name="connsiteY0" fmla="*/ 0 h 539103"/>
              <a:gd name="connsiteX1" fmla="*/ 495 w 159436"/>
              <a:gd name="connsiteY1" fmla="*/ 293140 h 539103"/>
              <a:gd name="connsiteX2" fmla="*/ 159436 w 159436"/>
              <a:gd name="connsiteY2" fmla="*/ 539103 h 539103"/>
              <a:gd name="connsiteX0" fmla="*/ 136914 w 165057"/>
              <a:gd name="connsiteY0" fmla="*/ 0 h 539103"/>
              <a:gd name="connsiteX1" fmla="*/ 427 w 165057"/>
              <a:gd name="connsiteY1" fmla="*/ 267148 h 539103"/>
              <a:gd name="connsiteX2" fmla="*/ 165057 w 165057"/>
              <a:gd name="connsiteY2" fmla="*/ 539103 h 539103"/>
              <a:gd name="connsiteX0" fmla="*/ 137273 w 165416"/>
              <a:gd name="connsiteY0" fmla="*/ 0 h 539103"/>
              <a:gd name="connsiteX1" fmla="*/ 786 w 165416"/>
              <a:gd name="connsiteY1" fmla="*/ 267148 h 539103"/>
              <a:gd name="connsiteX2" fmla="*/ 165416 w 165416"/>
              <a:gd name="connsiteY2" fmla="*/ 539103 h 53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416" h="539103">
                <a:moveTo>
                  <a:pt x="137273" y="0"/>
                </a:moveTo>
                <a:cubicBezTo>
                  <a:pt x="8849" y="6290"/>
                  <a:pt x="-3904" y="177298"/>
                  <a:pt x="786" y="267148"/>
                </a:cubicBezTo>
                <a:cubicBezTo>
                  <a:pt x="5476" y="356998"/>
                  <a:pt x="89973" y="498325"/>
                  <a:pt x="165416" y="539103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Forma livre 103"/>
          <p:cNvSpPr/>
          <p:nvPr/>
        </p:nvSpPr>
        <p:spPr>
          <a:xfrm rot="5400000" flipH="1">
            <a:off x="2461618" y="4571708"/>
            <a:ext cx="263999" cy="174441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01490 w 188998"/>
              <a:gd name="connsiteY0" fmla="*/ 0 h 572094"/>
              <a:gd name="connsiteX1" fmla="*/ 2430 w 188998"/>
              <a:gd name="connsiteY1" fmla="*/ 289560 h 572094"/>
              <a:gd name="connsiteX2" fmla="*/ 188998 w 188998"/>
              <a:gd name="connsiteY2" fmla="*/ 572094 h 572094"/>
              <a:gd name="connsiteX0" fmla="*/ 140227 w 227735"/>
              <a:gd name="connsiteY0" fmla="*/ 0 h 572094"/>
              <a:gd name="connsiteX1" fmla="*/ 1530 w 227735"/>
              <a:gd name="connsiteY1" fmla="*/ 266254 h 572094"/>
              <a:gd name="connsiteX2" fmla="*/ 227735 w 227735"/>
              <a:gd name="connsiteY2" fmla="*/ 572094 h 572094"/>
              <a:gd name="connsiteX0" fmla="*/ 146203 w 233711"/>
              <a:gd name="connsiteY0" fmla="*/ 0 h 572094"/>
              <a:gd name="connsiteX1" fmla="*/ 7506 w 233711"/>
              <a:gd name="connsiteY1" fmla="*/ 266254 h 572094"/>
              <a:gd name="connsiteX2" fmla="*/ 233711 w 233711"/>
              <a:gd name="connsiteY2" fmla="*/ 572094 h 572094"/>
              <a:gd name="connsiteX0" fmla="*/ 217996 w 226230"/>
              <a:gd name="connsiteY0" fmla="*/ 0 h 597989"/>
              <a:gd name="connsiteX1" fmla="*/ 25 w 226230"/>
              <a:gd name="connsiteY1" fmla="*/ 292149 h 597989"/>
              <a:gd name="connsiteX2" fmla="*/ 226230 w 226230"/>
              <a:gd name="connsiteY2" fmla="*/ 597989 h 597989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  <a:gd name="connsiteX0" fmla="*/ 218850 w 274648"/>
              <a:gd name="connsiteY0" fmla="*/ 0 h 592810"/>
              <a:gd name="connsiteX1" fmla="*/ 879 w 274648"/>
              <a:gd name="connsiteY1" fmla="*/ 292149 h 592810"/>
              <a:gd name="connsiteX2" fmla="*/ 274648 w 274648"/>
              <a:gd name="connsiteY2" fmla="*/ 592810 h 59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648" h="592810">
                <a:moveTo>
                  <a:pt x="218850" y="0"/>
                </a:moveTo>
                <a:cubicBezTo>
                  <a:pt x="55469" y="35402"/>
                  <a:pt x="-8421" y="193347"/>
                  <a:pt x="879" y="292149"/>
                </a:cubicBezTo>
                <a:cubicBezTo>
                  <a:pt x="10179" y="390951"/>
                  <a:pt x="58314" y="548864"/>
                  <a:pt x="274648" y="59281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triangle" w="med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Forma livre 105"/>
          <p:cNvSpPr/>
          <p:nvPr/>
        </p:nvSpPr>
        <p:spPr>
          <a:xfrm rot="1585107">
            <a:off x="3708167" y="3889569"/>
            <a:ext cx="103840" cy="6471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Forma livre 106"/>
          <p:cNvSpPr/>
          <p:nvPr/>
        </p:nvSpPr>
        <p:spPr>
          <a:xfrm rot="1585107" flipH="1" flipV="1">
            <a:off x="3845541" y="3954583"/>
            <a:ext cx="90714" cy="649433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8" name="Grupo 107"/>
          <p:cNvGrpSpPr/>
          <p:nvPr/>
        </p:nvGrpSpPr>
        <p:grpSpPr>
          <a:xfrm rot="7590775">
            <a:off x="3250789" y="2960049"/>
            <a:ext cx="161972" cy="1133115"/>
            <a:chOff x="788253" y="2935895"/>
            <a:chExt cx="210626" cy="741238"/>
          </a:xfrm>
        </p:grpSpPr>
        <p:sp>
          <p:nvSpPr>
            <p:cNvPr id="109" name="Forma livre 108"/>
            <p:cNvSpPr/>
            <p:nvPr/>
          </p:nvSpPr>
          <p:spPr>
            <a:xfrm rot="19213664">
              <a:off x="788253" y="3030018"/>
              <a:ext cx="103840" cy="647115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Forma livre 109"/>
            <p:cNvSpPr/>
            <p:nvPr/>
          </p:nvSpPr>
          <p:spPr>
            <a:xfrm rot="19213664" flipH="1" flipV="1">
              <a:off x="908165" y="2935895"/>
              <a:ext cx="90714" cy="649433"/>
            </a:xfrm>
            <a:custGeom>
              <a:avLst/>
              <a:gdLst>
                <a:gd name="connsiteX0" fmla="*/ 121940 w 121940"/>
                <a:gd name="connsiteY0" fmla="*/ 0 h 541020"/>
                <a:gd name="connsiteX1" fmla="*/ 20 w 121940"/>
                <a:gd name="connsiteY1" fmla="*/ 243840 h 541020"/>
                <a:gd name="connsiteX2" fmla="*/ 114320 w 121940"/>
                <a:gd name="connsiteY2" fmla="*/ 541020 h 541020"/>
                <a:gd name="connsiteX0" fmla="*/ 99094 w 99094"/>
                <a:gd name="connsiteY0" fmla="*/ 0 h 541020"/>
                <a:gd name="connsiteX1" fmla="*/ 34 w 99094"/>
                <a:gd name="connsiteY1" fmla="*/ 289560 h 541020"/>
                <a:gd name="connsiteX2" fmla="*/ 91474 w 99094"/>
                <a:gd name="connsiteY2" fmla="*/ 541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94" h="541020">
                  <a:moveTo>
                    <a:pt x="99094" y="0"/>
                  </a:moveTo>
                  <a:cubicBezTo>
                    <a:pt x="38769" y="76835"/>
                    <a:pt x="1304" y="199390"/>
                    <a:pt x="34" y="289560"/>
                  </a:cubicBezTo>
                  <a:cubicBezTo>
                    <a:pt x="-1236" y="379730"/>
                    <a:pt x="33689" y="437515"/>
                    <a:pt x="91474" y="54102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1" name="Forma livre 110"/>
          <p:cNvSpPr/>
          <p:nvPr/>
        </p:nvSpPr>
        <p:spPr>
          <a:xfrm rot="3019416">
            <a:off x="6686127" y="4842922"/>
            <a:ext cx="162085" cy="91996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Forma livre 111"/>
          <p:cNvSpPr/>
          <p:nvPr/>
        </p:nvSpPr>
        <p:spPr>
          <a:xfrm flipH="1" flipV="1">
            <a:off x="6414692" y="2065908"/>
            <a:ext cx="274115" cy="2377774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3" name="Conector de seta reta 112"/>
          <p:cNvCxnSpPr/>
          <p:nvPr/>
        </p:nvCxnSpPr>
        <p:spPr>
          <a:xfrm flipV="1">
            <a:off x="4288037" y="1997652"/>
            <a:ext cx="1490232" cy="129542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de seta reta 113"/>
          <p:cNvCxnSpPr/>
          <p:nvPr/>
        </p:nvCxnSpPr>
        <p:spPr>
          <a:xfrm flipV="1">
            <a:off x="4307843" y="3390275"/>
            <a:ext cx="1555580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de seta reta 114"/>
          <p:cNvCxnSpPr/>
          <p:nvPr/>
        </p:nvCxnSpPr>
        <p:spPr>
          <a:xfrm>
            <a:off x="4331636" y="3548497"/>
            <a:ext cx="1748092" cy="9471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de seta reta 115"/>
          <p:cNvCxnSpPr/>
          <p:nvPr/>
        </p:nvCxnSpPr>
        <p:spPr>
          <a:xfrm>
            <a:off x="4255816" y="3929754"/>
            <a:ext cx="1604694" cy="182128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de seta reta 116"/>
          <p:cNvCxnSpPr/>
          <p:nvPr/>
        </p:nvCxnSpPr>
        <p:spPr>
          <a:xfrm flipV="1">
            <a:off x="4326046" y="2065908"/>
            <a:ext cx="1490232" cy="12954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de seta reta 117"/>
          <p:cNvCxnSpPr/>
          <p:nvPr/>
        </p:nvCxnSpPr>
        <p:spPr>
          <a:xfrm flipV="1">
            <a:off x="4293372" y="3466480"/>
            <a:ext cx="1555580" cy="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de seta reta 118"/>
          <p:cNvCxnSpPr/>
          <p:nvPr/>
        </p:nvCxnSpPr>
        <p:spPr>
          <a:xfrm>
            <a:off x="4262743" y="3609031"/>
            <a:ext cx="1748092" cy="94713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de seta reta 119"/>
          <p:cNvCxnSpPr/>
          <p:nvPr/>
        </p:nvCxnSpPr>
        <p:spPr>
          <a:xfrm>
            <a:off x="4202996" y="3989894"/>
            <a:ext cx="1604694" cy="182128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headEnd type="triangle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de seta reta 120"/>
          <p:cNvCxnSpPr/>
          <p:nvPr/>
        </p:nvCxnSpPr>
        <p:spPr>
          <a:xfrm>
            <a:off x="3707695" y="5027496"/>
            <a:ext cx="2045615" cy="83052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de seta reta 121"/>
          <p:cNvCxnSpPr/>
          <p:nvPr/>
        </p:nvCxnSpPr>
        <p:spPr>
          <a:xfrm>
            <a:off x="4187285" y="2595421"/>
            <a:ext cx="11704" cy="64474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de seta reta 122"/>
          <p:cNvCxnSpPr/>
          <p:nvPr/>
        </p:nvCxnSpPr>
        <p:spPr>
          <a:xfrm>
            <a:off x="6343829" y="5094306"/>
            <a:ext cx="3906" cy="44302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Forma livre 123"/>
          <p:cNvSpPr/>
          <p:nvPr/>
        </p:nvSpPr>
        <p:spPr>
          <a:xfrm flipH="1" flipV="1">
            <a:off x="6514460" y="1997652"/>
            <a:ext cx="274115" cy="249018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Forma livre 124"/>
          <p:cNvSpPr/>
          <p:nvPr/>
        </p:nvSpPr>
        <p:spPr>
          <a:xfrm rot="20594035" flipH="1" flipV="1">
            <a:off x="6946839" y="1790952"/>
            <a:ext cx="184789" cy="26645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Forma livre 125"/>
          <p:cNvSpPr/>
          <p:nvPr/>
        </p:nvSpPr>
        <p:spPr>
          <a:xfrm rot="20594035" flipH="1" flipV="1">
            <a:off x="7031906" y="1744783"/>
            <a:ext cx="184789" cy="26645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Forma livre 126"/>
          <p:cNvSpPr/>
          <p:nvPr/>
        </p:nvSpPr>
        <p:spPr>
          <a:xfrm>
            <a:off x="6488464" y="1705470"/>
            <a:ext cx="1207227" cy="4198620"/>
          </a:xfrm>
          <a:custGeom>
            <a:avLst/>
            <a:gdLst>
              <a:gd name="connsiteX0" fmla="*/ 53340 w 1207227"/>
              <a:gd name="connsiteY0" fmla="*/ 0 h 4198620"/>
              <a:gd name="connsiteX1" fmla="*/ 899160 w 1207227"/>
              <a:gd name="connsiteY1" fmla="*/ 609600 h 4198620"/>
              <a:gd name="connsiteX2" fmla="*/ 1203960 w 1207227"/>
              <a:gd name="connsiteY2" fmla="*/ 2994660 h 4198620"/>
              <a:gd name="connsiteX3" fmla="*/ 739140 w 1207227"/>
              <a:gd name="connsiteY3" fmla="*/ 3970020 h 4198620"/>
              <a:gd name="connsiteX4" fmla="*/ 0 w 1207227"/>
              <a:gd name="connsiteY4" fmla="*/ 4198620 h 419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227" h="4198620">
                <a:moveTo>
                  <a:pt x="53340" y="0"/>
                </a:moveTo>
                <a:cubicBezTo>
                  <a:pt x="380365" y="55245"/>
                  <a:pt x="707390" y="110490"/>
                  <a:pt x="899160" y="609600"/>
                </a:cubicBezTo>
                <a:cubicBezTo>
                  <a:pt x="1090930" y="1108710"/>
                  <a:pt x="1230630" y="2434590"/>
                  <a:pt x="1203960" y="2994660"/>
                </a:cubicBezTo>
                <a:cubicBezTo>
                  <a:pt x="1177290" y="3554730"/>
                  <a:pt x="939800" y="3769360"/>
                  <a:pt x="739140" y="3970020"/>
                </a:cubicBezTo>
                <a:cubicBezTo>
                  <a:pt x="538480" y="4170680"/>
                  <a:pt x="133350" y="4156710"/>
                  <a:pt x="0" y="41986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Forma livre 127"/>
          <p:cNvSpPr/>
          <p:nvPr/>
        </p:nvSpPr>
        <p:spPr>
          <a:xfrm>
            <a:off x="6442744" y="1610373"/>
            <a:ext cx="1358812" cy="4400398"/>
          </a:xfrm>
          <a:custGeom>
            <a:avLst/>
            <a:gdLst>
              <a:gd name="connsiteX0" fmla="*/ 68580 w 1489588"/>
              <a:gd name="connsiteY0" fmla="*/ 104328 h 4485828"/>
              <a:gd name="connsiteX1" fmla="*/ 1196340 w 1489588"/>
              <a:gd name="connsiteY1" fmla="*/ 363408 h 4485828"/>
              <a:gd name="connsiteX2" fmla="*/ 1478280 w 1489588"/>
              <a:gd name="connsiteY2" fmla="*/ 3083748 h 4485828"/>
              <a:gd name="connsiteX3" fmla="*/ 922020 w 1489588"/>
              <a:gd name="connsiteY3" fmla="*/ 4302948 h 4485828"/>
              <a:gd name="connsiteX4" fmla="*/ 0 w 1489588"/>
              <a:gd name="connsiteY4" fmla="*/ 4485828 h 4485828"/>
              <a:gd name="connsiteX0" fmla="*/ 68580 w 1487750"/>
              <a:gd name="connsiteY0" fmla="*/ 31217 h 4412717"/>
              <a:gd name="connsiteX1" fmla="*/ 1181100 w 1487750"/>
              <a:gd name="connsiteY1" fmla="*/ 633197 h 4412717"/>
              <a:gd name="connsiteX2" fmla="*/ 1478280 w 1487750"/>
              <a:gd name="connsiteY2" fmla="*/ 3010637 h 4412717"/>
              <a:gd name="connsiteX3" fmla="*/ 922020 w 1487750"/>
              <a:gd name="connsiteY3" fmla="*/ 4229837 h 4412717"/>
              <a:gd name="connsiteX4" fmla="*/ 0 w 1487750"/>
              <a:gd name="connsiteY4" fmla="*/ 4412717 h 4412717"/>
              <a:gd name="connsiteX0" fmla="*/ 68580 w 1495009"/>
              <a:gd name="connsiteY0" fmla="*/ 32949 h 4414449"/>
              <a:gd name="connsiteX1" fmla="*/ 1181100 w 1495009"/>
              <a:gd name="connsiteY1" fmla="*/ 634929 h 4414449"/>
              <a:gd name="connsiteX2" fmla="*/ 1485900 w 1495009"/>
              <a:gd name="connsiteY2" fmla="*/ 3141909 h 4414449"/>
              <a:gd name="connsiteX3" fmla="*/ 922020 w 1495009"/>
              <a:gd name="connsiteY3" fmla="*/ 4231569 h 4414449"/>
              <a:gd name="connsiteX4" fmla="*/ 0 w 1495009"/>
              <a:gd name="connsiteY4" fmla="*/ 4414449 h 4414449"/>
              <a:gd name="connsiteX0" fmla="*/ 68580 w 1501777"/>
              <a:gd name="connsiteY0" fmla="*/ 32949 h 4414449"/>
              <a:gd name="connsiteX1" fmla="*/ 1181100 w 1501777"/>
              <a:gd name="connsiteY1" fmla="*/ 634929 h 4414449"/>
              <a:gd name="connsiteX2" fmla="*/ 1485900 w 1501777"/>
              <a:gd name="connsiteY2" fmla="*/ 3141909 h 4414449"/>
              <a:gd name="connsiteX3" fmla="*/ 800100 w 1501777"/>
              <a:gd name="connsiteY3" fmla="*/ 4201089 h 4414449"/>
              <a:gd name="connsiteX4" fmla="*/ 0 w 1501777"/>
              <a:gd name="connsiteY4" fmla="*/ 4414449 h 4414449"/>
              <a:gd name="connsiteX0" fmla="*/ 68580 w 1380985"/>
              <a:gd name="connsiteY0" fmla="*/ 34606 h 4416106"/>
              <a:gd name="connsiteX1" fmla="*/ 1181100 w 1380985"/>
              <a:gd name="connsiteY1" fmla="*/ 636586 h 4416106"/>
              <a:gd name="connsiteX2" fmla="*/ 1348740 w 1380985"/>
              <a:gd name="connsiteY2" fmla="*/ 3257866 h 4416106"/>
              <a:gd name="connsiteX3" fmla="*/ 800100 w 1380985"/>
              <a:gd name="connsiteY3" fmla="*/ 4202746 h 4416106"/>
              <a:gd name="connsiteX4" fmla="*/ 0 w 1380985"/>
              <a:gd name="connsiteY4" fmla="*/ 4416106 h 4416106"/>
              <a:gd name="connsiteX0" fmla="*/ 68580 w 1362222"/>
              <a:gd name="connsiteY0" fmla="*/ 26379 h 4407879"/>
              <a:gd name="connsiteX1" fmla="*/ 1097280 w 1362222"/>
              <a:gd name="connsiteY1" fmla="*/ 735039 h 4407879"/>
              <a:gd name="connsiteX2" fmla="*/ 1348740 w 1362222"/>
              <a:gd name="connsiteY2" fmla="*/ 3249639 h 4407879"/>
              <a:gd name="connsiteX3" fmla="*/ 800100 w 1362222"/>
              <a:gd name="connsiteY3" fmla="*/ 4194519 h 4407879"/>
              <a:gd name="connsiteX4" fmla="*/ 0 w 1362222"/>
              <a:gd name="connsiteY4" fmla="*/ 4407879 h 4407879"/>
              <a:gd name="connsiteX0" fmla="*/ 68580 w 1358812"/>
              <a:gd name="connsiteY0" fmla="*/ 18898 h 4400398"/>
              <a:gd name="connsiteX1" fmla="*/ 1097280 w 1358812"/>
              <a:gd name="connsiteY1" fmla="*/ 727558 h 4400398"/>
              <a:gd name="connsiteX2" fmla="*/ 1348740 w 1358812"/>
              <a:gd name="connsiteY2" fmla="*/ 3242158 h 4400398"/>
              <a:gd name="connsiteX3" fmla="*/ 800100 w 1358812"/>
              <a:gd name="connsiteY3" fmla="*/ 4187038 h 4400398"/>
              <a:gd name="connsiteX4" fmla="*/ 0 w 1358812"/>
              <a:gd name="connsiteY4" fmla="*/ 4400398 h 440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812" h="4400398">
                <a:moveTo>
                  <a:pt x="68580" y="18898"/>
                </a:moveTo>
                <a:cubicBezTo>
                  <a:pt x="514985" y="-99847"/>
                  <a:pt x="937260" y="365608"/>
                  <a:pt x="1097280" y="727558"/>
                </a:cubicBezTo>
                <a:cubicBezTo>
                  <a:pt x="1257300" y="1089508"/>
                  <a:pt x="1398270" y="2665578"/>
                  <a:pt x="1348740" y="3242158"/>
                </a:cubicBezTo>
                <a:cubicBezTo>
                  <a:pt x="1299210" y="3818738"/>
                  <a:pt x="1024890" y="3993998"/>
                  <a:pt x="800100" y="4187038"/>
                </a:cubicBezTo>
                <a:cubicBezTo>
                  <a:pt x="575310" y="4380078"/>
                  <a:pt x="151130" y="4371188"/>
                  <a:pt x="0" y="4400398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0" name="Picture 4" descr="http://icons.iconarchive.com/icons/itzikgur/my-seven/128/Backup-IBM-Serv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2188" y="1234970"/>
            <a:ext cx="1219200" cy="121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Picture 6" descr="http://icons.iconarchive.com/icons/tuziibanez/profesional-red/128/network-drive-connected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4436" y="1378986"/>
            <a:ext cx="936104" cy="936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82228" y="3251194"/>
            <a:ext cx="504055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CaixaDeTexto 132"/>
          <p:cNvSpPr txBox="1"/>
          <p:nvPr/>
        </p:nvSpPr>
        <p:spPr>
          <a:xfrm>
            <a:off x="3278172" y="2315090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Xavier </a:t>
            </a:r>
            <a:r>
              <a:rPr lang="pt-BR" sz="1200" b="1" dirty="0" err="1" smtClean="0"/>
              <a:t>Institute</a:t>
            </a:r>
            <a:endParaRPr lang="pt-BR" sz="1200" b="1" dirty="0"/>
          </a:p>
        </p:txBody>
      </p:sp>
      <p:pic>
        <p:nvPicPr>
          <p:cNvPr id="134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3179186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50580" y="440332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548344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4403322"/>
            <a:ext cx="504055" cy="5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Forma 35"/>
          <p:cNvCxnSpPr>
            <a:stCxn id="134" idx="3"/>
            <a:endCxn id="135" idx="0"/>
          </p:cNvCxnSpPr>
          <p:nvPr/>
        </p:nvCxnSpPr>
        <p:spPr>
          <a:xfrm>
            <a:off x="6446523" y="3431214"/>
            <a:ext cx="756085" cy="972108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Forma 52"/>
          <p:cNvCxnSpPr>
            <a:stCxn id="150" idx="2"/>
            <a:endCxn id="136" idx="3"/>
          </p:cNvCxnSpPr>
          <p:nvPr/>
        </p:nvCxnSpPr>
        <p:spPr>
          <a:xfrm rot="5400000">
            <a:off x="6513016" y="5045877"/>
            <a:ext cx="623101" cy="756085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de seta reta 139"/>
          <p:cNvCxnSpPr/>
          <p:nvPr/>
        </p:nvCxnSpPr>
        <p:spPr>
          <a:xfrm>
            <a:off x="4034256" y="2603122"/>
            <a:ext cx="0" cy="64807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7972" y="4527593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4157" y="4527593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0060" y="4527593"/>
            <a:ext cx="504055" cy="5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Conector de seta reta 143"/>
          <p:cNvCxnSpPr>
            <a:endCxn id="141" idx="0"/>
          </p:cNvCxnSpPr>
          <p:nvPr/>
        </p:nvCxnSpPr>
        <p:spPr>
          <a:xfrm flipH="1">
            <a:off x="1730000" y="4023537"/>
            <a:ext cx="540060" cy="50405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CaixaDeTexto 144"/>
          <p:cNvSpPr txBox="1"/>
          <p:nvPr/>
        </p:nvSpPr>
        <p:spPr>
          <a:xfrm>
            <a:off x="5510420" y="2315090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Wolverine</a:t>
            </a:r>
            <a:endParaRPr lang="pt-BR" sz="1200" b="1" dirty="0"/>
          </a:p>
        </p:txBody>
      </p:sp>
      <p:sp>
        <p:nvSpPr>
          <p:cNvPr id="146" name="CaixaDeTexto 145"/>
          <p:cNvSpPr txBox="1"/>
          <p:nvPr/>
        </p:nvSpPr>
        <p:spPr>
          <a:xfrm>
            <a:off x="5510420" y="5895745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 smtClean="0"/>
              <a:t>Beast</a:t>
            </a:r>
            <a:endParaRPr lang="pt-BR" sz="1200" b="1" dirty="0"/>
          </a:p>
        </p:txBody>
      </p:sp>
      <p:sp>
        <p:nvSpPr>
          <p:cNvPr id="147" name="CaixaDeTexto 146"/>
          <p:cNvSpPr txBox="1"/>
          <p:nvPr/>
        </p:nvSpPr>
        <p:spPr>
          <a:xfrm>
            <a:off x="1045924" y="4979386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 smtClean="0"/>
              <a:t>Cyclops</a:t>
            </a:r>
            <a:endParaRPr lang="pt-BR" sz="1200" b="1" dirty="0"/>
          </a:p>
        </p:txBody>
      </p:sp>
      <p:pic>
        <p:nvPicPr>
          <p:cNvPr id="148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0060" y="3323202"/>
            <a:ext cx="504055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CaixaDeTexto 148"/>
          <p:cNvSpPr txBox="1"/>
          <p:nvPr/>
        </p:nvSpPr>
        <p:spPr>
          <a:xfrm>
            <a:off x="1766004" y="3755250"/>
            <a:ext cx="151216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Professor Xavier</a:t>
            </a:r>
            <a:endParaRPr lang="pt-BR" sz="1200" b="1" dirty="0"/>
          </a:p>
        </p:txBody>
      </p:sp>
      <p:sp>
        <p:nvSpPr>
          <p:cNvPr id="150" name="CaixaDeTexto 149"/>
          <p:cNvSpPr txBox="1"/>
          <p:nvPr/>
        </p:nvSpPr>
        <p:spPr>
          <a:xfrm>
            <a:off x="6518532" y="4835370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Nightcrawler</a:t>
            </a:r>
            <a:endParaRPr lang="pt-BR" sz="1200" b="1" dirty="0"/>
          </a:p>
        </p:txBody>
      </p:sp>
      <p:sp>
        <p:nvSpPr>
          <p:cNvPr id="151" name="CaixaDeTexto 150"/>
          <p:cNvSpPr txBox="1"/>
          <p:nvPr/>
        </p:nvSpPr>
        <p:spPr>
          <a:xfrm>
            <a:off x="3422188" y="3683242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 smtClean="0"/>
              <a:t>Storm</a:t>
            </a:r>
            <a:endParaRPr lang="pt-BR" sz="1200" b="1" dirty="0"/>
          </a:p>
        </p:txBody>
      </p:sp>
      <p:sp>
        <p:nvSpPr>
          <p:cNvPr id="152" name="CaixaDeTexto 151"/>
          <p:cNvSpPr txBox="1"/>
          <p:nvPr/>
        </p:nvSpPr>
        <p:spPr>
          <a:xfrm>
            <a:off x="5510420" y="3611234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 smtClean="0"/>
              <a:t>Gambit</a:t>
            </a:r>
            <a:endParaRPr lang="pt-BR" sz="1200" b="1" dirty="0"/>
          </a:p>
        </p:txBody>
      </p:sp>
      <p:sp>
        <p:nvSpPr>
          <p:cNvPr id="153" name="CaixaDeTexto 152"/>
          <p:cNvSpPr txBox="1"/>
          <p:nvPr/>
        </p:nvSpPr>
        <p:spPr>
          <a:xfrm>
            <a:off x="5510420" y="4835370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Rogue</a:t>
            </a:r>
            <a:endParaRPr lang="pt-BR" sz="1200" b="1" dirty="0"/>
          </a:p>
        </p:txBody>
      </p:sp>
      <p:sp>
        <p:nvSpPr>
          <p:cNvPr id="154" name="CaixaDeTexto 153"/>
          <p:cNvSpPr txBox="1"/>
          <p:nvPr/>
        </p:nvSpPr>
        <p:spPr>
          <a:xfrm>
            <a:off x="1838012" y="4979386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/>
              <a:t>Jean Gray</a:t>
            </a:r>
            <a:endParaRPr lang="pt-BR" sz="1200" b="1" dirty="0"/>
          </a:p>
        </p:txBody>
      </p:sp>
      <p:sp>
        <p:nvSpPr>
          <p:cNvPr id="155" name="CaixaDeTexto 154"/>
          <p:cNvSpPr txBox="1"/>
          <p:nvPr/>
        </p:nvSpPr>
        <p:spPr>
          <a:xfrm>
            <a:off x="2702108" y="4979386"/>
            <a:ext cx="1368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err="1" smtClean="0"/>
              <a:t>Mystique</a:t>
            </a:r>
            <a:endParaRPr lang="pt-BR" sz="1200" b="1" dirty="0"/>
          </a:p>
        </p:txBody>
      </p:sp>
      <p:sp>
        <p:nvSpPr>
          <p:cNvPr id="175" name="Forma livre 174"/>
          <p:cNvSpPr/>
          <p:nvPr/>
        </p:nvSpPr>
        <p:spPr>
          <a:xfrm>
            <a:off x="2434918" y="4004249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6" name="Forma livre 175"/>
          <p:cNvSpPr/>
          <p:nvPr/>
        </p:nvSpPr>
        <p:spPr>
          <a:xfrm flipH="1" flipV="1">
            <a:off x="2610029" y="4008442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3" name="Forma livre 172"/>
          <p:cNvSpPr/>
          <p:nvPr/>
        </p:nvSpPr>
        <p:spPr>
          <a:xfrm rot="19213664">
            <a:off x="3086277" y="4027577"/>
            <a:ext cx="103840" cy="6471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4" name="Forma livre 173"/>
          <p:cNvSpPr/>
          <p:nvPr/>
        </p:nvSpPr>
        <p:spPr>
          <a:xfrm rot="19213664" flipH="1" flipV="1">
            <a:off x="3232781" y="3917972"/>
            <a:ext cx="90714" cy="649433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1" name="Forma livre 170"/>
          <p:cNvSpPr/>
          <p:nvPr/>
        </p:nvSpPr>
        <p:spPr>
          <a:xfrm>
            <a:off x="6063655" y="3863262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2" name="Forma livre 171"/>
          <p:cNvSpPr/>
          <p:nvPr/>
        </p:nvSpPr>
        <p:spPr>
          <a:xfrm flipH="1" flipV="1">
            <a:off x="6238766" y="3867455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9" name="Forma livre 168"/>
          <p:cNvSpPr/>
          <p:nvPr/>
        </p:nvSpPr>
        <p:spPr>
          <a:xfrm>
            <a:off x="6063655" y="2584356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0" name="Forma livre 169"/>
          <p:cNvSpPr/>
          <p:nvPr/>
        </p:nvSpPr>
        <p:spPr>
          <a:xfrm flipH="1" flipV="1">
            <a:off x="6238766" y="2588549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7" name="Forma livre 166"/>
          <p:cNvSpPr/>
          <p:nvPr/>
        </p:nvSpPr>
        <p:spPr>
          <a:xfrm rot="16200000">
            <a:off x="5129979" y="1320651"/>
            <a:ext cx="99094" cy="12104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Forma livre 167"/>
          <p:cNvSpPr/>
          <p:nvPr/>
        </p:nvSpPr>
        <p:spPr>
          <a:xfrm rot="16200000" flipH="1" flipV="1">
            <a:off x="5147791" y="1149635"/>
            <a:ext cx="86568" cy="12147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5" name="Forma livre 164"/>
          <p:cNvSpPr/>
          <p:nvPr/>
        </p:nvSpPr>
        <p:spPr>
          <a:xfrm rot="2083405">
            <a:off x="2893168" y="1774076"/>
            <a:ext cx="103840" cy="157800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6" name="Forma livre 165"/>
          <p:cNvSpPr/>
          <p:nvPr/>
        </p:nvSpPr>
        <p:spPr>
          <a:xfrm rot="2083405" flipH="1" flipV="1">
            <a:off x="3036579" y="1884409"/>
            <a:ext cx="90714" cy="1583657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2" name="Forma livre 161"/>
          <p:cNvSpPr/>
          <p:nvPr/>
        </p:nvSpPr>
        <p:spPr>
          <a:xfrm rot="333706" flipV="1">
            <a:off x="5624301" y="3611114"/>
            <a:ext cx="478245" cy="212174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  <a:gd name="connsiteX0" fmla="*/ 236033 w 236033"/>
              <a:gd name="connsiteY0" fmla="*/ 0 h 530398"/>
              <a:gd name="connsiteX1" fmla="*/ 5317 w 236033"/>
              <a:gd name="connsiteY1" fmla="*/ 278938 h 530398"/>
              <a:gd name="connsiteX2" fmla="*/ 96757 w 236033"/>
              <a:gd name="connsiteY2" fmla="*/ 530398 h 530398"/>
              <a:gd name="connsiteX0" fmla="*/ 236033 w 236033"/>
              <a:gd name="connsiteY0" fmla="*/ 0 h 530398"/>
              <a:gd name="connsiteX1" fmla="*/ 5317 w 236033"/>
              <a:gd name="connsiteY1" fmla="*/ 278938 h 530398"/>
              <a:gd name="connsiteX2" fmla="*/ 96757 w 236033"/>
              <a:gd name="connsiteY2" fmla="*/ 530398 h 530398"/>
              <a:gd name="connsiteX0" fmla="*/ 237838 w 237838"/>
              <a:gd name="connsiteY0" fmla="*/ 0 h 530398"/>
              <a:gd name="connsiteX1" fmla="*/ 5192 w 237838"/>
              <a:gd name="connsiteY1" fmla="*/ 250130 h 530398"/>
              <a:gd name="connsiteX2" fmla="*/ 98562 w 237838"/>
              <a:gd name="connsiteY2" fmla="*/ 530398 h 530398"/>
              <a:gd name="connsiteX0" fmla="*/ 225567 w 225567"/>
              <a:gd name="connsiteY0" fmla="*/ 0 h 530398"/>
              <a:gd name="connsiteX1" fmla="*/ 6184 w 225567"/>
              <a:gd name="connsiteY1" fmla="*/ 256556 h 530398"/>
              <a:gd name="connsiteX2" fmla="*/ 86291 w 225567"/>
              <a:gd name="connsiteY2" fmla="*/ 530398 h 53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567" h="530398">
                <a:moveTo>
                  <a:pt x="225567" y="0"/>
                </a:moveTo>
                <a:cubicBezTo>
                  <a:pt x="78950" y="55157"/>
                  <a:pt x="29397" y="168156"/>
                  <a:pt x="6184" y="256556"/>
                </a:cubicBezTo>
                <a:cubicBezTo>
                  <a:pt x="-17029" y="344956"/>
                  <a:pt x="28506" y="426893"/>
                  <a:pt x="86291" y="530398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3" name="Conector de seta reta 162"/>
          <p:cNvCxnSpPr/>
          <p:nvPr/>
        </p:nvCxnSpPr>
        <p:spPr>
          <a:xfrm>
            <a:off x="6218911" y="5102964"/>
            <a:ext cx="0" cy="45248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7" name="Diagrama 176"/>
          <p:cNvGraphicFramePr/>
          <p:nvPr>
            <p:extLst>
              <p:ext uri="{D42A27DB-BD31-4B8C-83A1-F6EECF244321}">
                <p14:modId xmlns:p14="http://schemas.microsoft.com/office/powerpoint/2010/main" val="2408703972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9" grpId="1" animBg="1"/>
      <p:bldP spid="90" grpId="0" animBg="1"/>
      <p:bldP spid="90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11" grpId="0" animBg="1"/>
      <p:bldP spid="111" grpId="1" animBg="1"/>
      <p:bldP spid="112" grpId="0" animBg="1"/>
      <p:bldP spid="112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</p:bld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42844" y="1714488"/>
            <a:ext cx="8858312" cy="3336958"/>
          </a:xfrm>
        </p:spPr>
        <p:txBody>
          <a:bodyPr/>
          <a:lstStyle/>
          <a:p>
            <a:r>
              <a:rPr lang="pt-BR" dirty="0" err="1" smtClean="0"/>
              <a:t>Awareness</a:t>
            </a:r>
            <a:r>
              <a:rPr lang="pt-BR" dirty="0" smtClean="0"/>
              <a:t> tools</a:t>
            </a:r>
          </a:p>
        </p:txBody>
      </p:sp>
      <p:pic>
        <p:nvPicPr>
          <p:cNvPr id="1028" name="Picture 4" descr="http://www.bowelcanceraustralia.org/bca/images/stories/WM_lapto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" y="2200268"/>
            <a:ext cx="1829132" cy="173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Espaço Reservado para Conteúdo 13"/>
          <p:cNvSpPr txBox="1">
            <a:spLocks/>
          </p:cNvSpPr>
          <p:nvPr/>
        </p:nvSpPr>
        <p:spPr>
          <a:xfrm>
            <a:off x="1371600" y="2282497"/>
            <a:ext cx="7629556" cy="2899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 err="1" smtClean="0"/>
              <a:t>Conflict</a:t>
            </a:r>
            <a:r>
              <a:rPr lang="pt-BR" dirty="0" smtClean="0"/>
              <a:t> </a:t>
            </a:r>
            <a:r>
              <a:rPr lang="pt-BR" dirty="0" err="1" smtClean="0"/>
              <a:t>avoidance</a:t>
            </a:r>
            <a:endParaRPr lang="pt-BR" dirty="0" smtClean="0"/>
          </a:p>
          <a:p>
            <a:pPr lvl="2"/>
            <a:r>
              <a:rPr lang="pt-BR" dirty="0" smtClean="0">
                <a:solidFill>
                  <a:srgbClr val="FF0000"/>
                </a:solidFill>
              </a:rPr>
              <a:t>Do </a:t>
            </a:r>
            <a:r>
              <a:rPr lang="pt-BR" dirty="0" err="1" smtClean="0">
                <a:solidFill>
                  <a:srgbClr val="FF0000"/>
                </a:solidFill>
              </a:rPr>
              <a:t>not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identify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related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repositories</a:t>
            </a:r>
            <a:endParaRPr lang="pt-BR" dirty="0" smtClean="0">
              <a:solidFill>
                <a:srgbClr val="FF0000"/>
              </a:solidFill>
            </a:endParaRPr>
          </a:p>
          <a:p>
            <a:pPr lvl="2"/>
            <a:r>
              <a:rPr lang="pt-BR" dirty="0" smtClean="0">
                <a:solidFill>
                  <a:srgbClr val="FF0000"/>
                </a:solidFill>
              </a:rPr>
              <a:t>Do </a:t>
            </a:r>
            <a:r>
              <a:rPr lang="pt-BR" dirty="0" err="1" smtClean="0">
                <a:solidFill>
                  <a:srgbClr val="FF0000"/>
                </a:solidFill>
              </a:rPr>
              <a:t>not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present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information</a:t>
            </a:r>
            <a:r>
              <a:rPr lang="pt-BR" dirty="0" smtClean="0">
                <a:solidFill>
                  <a:srgbClr val="FF0000"/>
                </a:solidFill>
              </a:rPr>
              <a:t> in </a:t>
            </a:r>
            <a:r>
              <a:rPr lang="pt-BR" dirty="0" err="1" smtClean="0">
                <a:solidFill>
                  <a:srgbClr val="FF0000"/>
                </a:solidFill>
              </a:rPr>
              <a:t>different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levels</a:t>
            </a:r>
            <a:endParaRPr lang="pt-BR" dirty="0" smtClean="0">
              <a:solidFill>
                <a:srgbClr val="FF0000"/>
              </a:solidFill>
            </a:endParaRPr>
          </a:p>
          <a:p>
            <a:pPr lvl="1"/>
            <a:r>
              <a:rPr lang="en-US" i="1" dirty="0"/>
              <a:t>SVN </a:t>
            </a:r>
            <a:r>
              <a:rPr lang="en-US" i="1" dirty="0" smtClean="0"/>
              <a:t>Notifier</a:t>
            </a:r>
            <a:r>
              <a:rPr lang="en-US" baseline="30000" dirty="0"/>
              <a:t>1</a:t>
            </a:r>
            <a:r>
              <a:rPr lang="en-US" dirty="0" smtClean="0"/>
              <a:t>, </a:t>
            </a:r>
            <a:r>
              <a:rPr lang="en-US" i="1" dirty="0"/>
              <a:t>SCM </a:t>
            </a:r>
            <a:r>
              <a:rPr lang="en-US" i="1" dirty="0" smtClean="0"/>
              <a:t>Notifier</a:t>
            </a:r>
            <a:r>
              <a:rPr lang="en-US" baseline="30000" dirty="0" smtClean="0"/>
              <a:t>2</a:t>
            </a:r>
            <a:r>
              <a:rPr lang="en-US" dirty="0" smtClean="0"/>
              <a:t>, </a:t>
            </a:r>
            <a:r>
              <a:rPr lang="en-US" i="1" dirty="0"/>
              <a:t>Commit </a:t>
            </a:r>
            <a:r>
              <a:rPr lang="en-US" i="1" dirty="0" smtClean="0"/>
              <a:t>Monitor</a:t>
            </a:r>
            <a:r>
              <a:rPr lang="en-US" baseline="30000" dirty="0" smtClean="0"/>
              <a:t>3</a:t>
            </a:r>
            <a:r>
              <a:rPr lang="en-US" dirty="0" smtClean="0"/>
              <a:t>, </a:t>
            </a:r>
            <a:r>
              <a:rPr lang="en-US" i="1" dirty="0"/>
              <a:t>SVN </a:t>
            </a:r>
            <a:r>
              <a:rPr lang="en-US" i="1" dirty="0" smtClean="0"/>
              <a:t>Radar</a:t>
            </a:r>
            <a:r>
              <a:rPr lang="en-US" baseline="30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i="1" dirty="0"/>
              <a:t>Hg Commit </a:t>
            </a:r>
            <a:r>
              <a:rPr lang="en-US" i="1" dirty="0" smtClean="0"/>
              <a:t>Monitor</a:t>
            </a:r>
            <a:r>
              <a:rPr lang="en-US" baseline="30000" dirty="0" smtClean="0"/>
              <a:t>5</a:t>
            </a:r>
            <a:endParaRPr lang="pt-BR" dirty="0" smtClean="0">
              <a:solidFill>
                <a:srgbClr val="FF0000"/>
              </a:solidFill>
            </a:endParaRPr>
          </a:p>
          <a:p>
            <a:pPr lvl="2"/>
            <a:endParaRPr lang="pt-BR" dirty="0" smtClean="0">
              <a:solidFill>
                <a:srgbClr val="FF0000"/>
              </a:solidFill>
            </a:endParaRPr>
          </a:p>
        </p:txBody>
      </p:sp>
      <p:graphicFrame>
        <p:nvGraphicFramePr>
          <p:cNvPr id="43" name="Diagrama 42"/>
          <p:cNvGraphicFramePr/>
          <p:nvPr>
            <p:extLst>
              <p:ext uri="{D42A27DB-BD31-4B8C-83A1-F6EECF244321}">
                <p14:modId xmlns:p14="http://schemas.microsoft.com/office/powerpoint/2010/main" val="692753115"/>
              </p:ext>
            </p:extLst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Retângulo 2"/>
          <p:cNvSpPr/>
          <p:nvPr/>
        </p:nvSpPr>
        <p:spPr>
          <a:xfrm>
            <a:off x="8965" y="5323348"/>
            <a:ext cx="91567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aseline="30000" dirty="0" smtClean="0"/>
              <a:t>1</a:t>
            </a:r>
            <a:r>
              <a:rPr lang="en-US" sz="1400" dirty="0" smtClean="0"/>
              <a:t>http</a:t>
            </a:r>
            <a:r>
              <a:rPr lang="en-US" sz="1400" dirty="0"/>
              <a:t>://svnnotifier.tigris.org/ (2012)</a:t>
            </a:r>
            <a:endParaRPr lang="pt-BR" sz="1400" dirty="0"/>
          </a:p>
          <a:p>
            <a:r>
              <a:rPr lang="en-US" sz="1400" baseline="30000" dirty="0" smtClean="0"/>
              <a:t>2</a:t>
            </a:r>
            <a:r>
              <a:rPr lang="en-US" sz="1400" dirty="0" smtClean="0"/>
              <a:t>https</a:t>
            </a:r>
            <a:r>
              <a:rPr lang="en-US" sz="1400" dirty="0"/>
              <a:t>://github.com/pocorall/scm-notifier (2012)</a:t>
            </a:r>
            <a:endParaRPr lang="pt-BR" sz="1400" dirty="0"/>
          </a:p>
          <a:p>
            <a:r>
              <a:rPr lang="en-US" sz="1400" baseline="30000" dirty="0" smtClean="0"/>
              <a:t>3</a:t>
            </a:r>
            <a:r>
              <a:rPr lang="en-US" sz="1400" dirty="0" smtClean="0"/>
              <a:t>http</a:t>
            </a:r>
            <a:r>
              <a:rPr lang="en-US" sz="1400" dirty="0"/>
              <a:t>://tools.tortoisesvn.net/CommitMonitor.html (2013)</a:t>
            </a:r>
            <a:endParaRPr lang="pt-BR" sz="1400" dirty="0"/>
          </a:p>
          <a:p>
            <a:r>
              <a:rPr lang="en-US" sz="1400" baseline="30000" dirty="0" smtClean="0"/>
              <a:t>4</a:t>
            </a:r>
            <a:r>
              <a:rPr lang="en-US" sz="1400" dirty="0" smtClean="0"/>
              <a:t>http</a:t>
            </a:r>
            <a:r>
              <a:rPr lang="en-US" sz="1400" dirty="0"/>
              <a:t>://code.google.com/p/svnradar/ (2011)</a:t>
            </a:r>
            <a:endParaRPr lang="pt-BR" sz="1400" dirty="0"/>
          </a:p>
          <a:p>
            <a:r>
              <a:rPr lang="en-US" sz="1400" baseline="30000" dirty="0" smtClean="0"/>
              <a:t>5</a:t>
            </a:r>
            <a:r>
              <a:rPr lang="en-US" sz="1400" dirty="0" smtClean="0"/>
              <a:t>http</a:t>
            </a:r>
            <a:r>
              <a:rPr lang="en-US" sz="1400" dirty="0"/>
              <a:t>://www.fsmpi.uni-bayreuth.de/~dun3/hg-commit-monitor (2009)</a:t>
            </a:r>
            <a:endParaRPr lang="pt-BR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18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" grpId="0"/>
    </p:bld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29/9/2013</a:t>
            </a:r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What is going on around my repository?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42844" y="1714488"/>
            <a:ext cx="8858312" cy="4625987"/>
          </a:xfrm>
        </p:spPr>
        <p:txBody>
          <a:bodyPr>
            <a:normAutofit fontScale="85000" lnSpcReduction="10000"/>
          </a:bodyPr>
          <a:lstStyle/>
          <a:p>
            <a:r>
              <a:rPr lang="pt-BR" sz="3800" dirty="0" err="1" smtClean="0"/>
              <a:t>Awareness</a:t>
            </a:r>
            <a:r>
              <a:rPr lang="pt-BR" sz="3800" dirty="0" smtClean="0"/>
              <a:t> tools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pPr marL="685800" lvl="1"/>
            <a:endParaRPr lang="en-US" i="1" dirty="0" smtClean="0"/>
          </a:p>
          <a:p>
            <a:pPr marL="685800" lvl="1"/>
            <a:endParaRPr lang="en-US" i="1" dirty="0"/>
          </a:p>
          <a:p>
            <a:pPr marL="685800" lvl="1"/>
            <a:r>
              <a:rPr lang="en-US" i="1" dirty="0" err="1" smtClean="0"/>
              <a:t>Polvo</a:t>
            </a:r>
            <a:r>
              <a:rPr lang="en-US" dirty="0" smtClean="0"/>
              <a:t> </a:t>
            </a:r>
            <a:r>
              <a:rPr lang="en-US" dirty="0"/>
              <a:t>[Santos and </a:t>
            </a:r>
            <a:r>
              <a:rPr lang="en-US" dirty="0" err="1"/>
              <a:t>Murta</a:t>
            </a:r>
            <a:r>
              <a:rPr lang="en-US" dirty="0"/>
              <a:t> 2012</a:t>
            </a:r>
            <a:r>
              <a:rPr lang="en-US" dirty="0" smtClean="0"/>
              <a:t>], </a:t>
            </a:r>
            <a:r>
              <a:rPr lang="en-US" i="1" dirty="0" err="1" smtClean="0"/>
              <a:t>Palantir</a:t>
            </a:r>
            <a:r>
              <a:rPr lang="en-US" dirty="0"/>
              <a:t>, [</a:t>
            </a:r>
            <a:r>
              <a:rPr lang="en-US" dirty="0" err="1"/>
              <a:t>Sarma</a:t>
            </a:r>
            <a:r>
              <a:rPr lang="en-US" dirty="0"/>
              <a:t> and Van der </a:t>
            </a:r>
            <a:r>
              <a:rPr lang="en-US" dirty="0" err="1"/>
              <a:t>Hoek</a:t>
            </a:r>
            <a:r>
              <a:rPr lang="en-US" dirty="0"/>
              <a:t> </a:t>
            </a:r>
            <a:r>
              <a:rPr lang="en-US" dirty="0" smtClean="0"/>
              <a:t>2002] </a:t>
            </a:r>
            <a:r>
              <a:rPr lang="en-US" i="1" dirty="0" err="1" smtClean="0"/>
              <a:t>CollabVS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Dewan</a:t>
            </a:r>
            <a:r>
              <a:rPr lang="en-US" dirty="0"/>
              <a:t> and </a:t>
            </a:r>
            <a:r>
              <a:rPr lang="en-US" dirty="0" err="1"/>
              <a:t>Hegde</a:t>
            </a:r>
            <a:r>
              <a:rPr lang="en-US" dirty="0"/>
              <a:t> </a:t>
            </a:r>
            <a:r>
              <a:rPr lang="en-US" dirty="0" smtClean="0"/>
              <a:t>2007], </a:t>
            </a:r>
            <a:r>
              <a:rPr lang="en-US" i="1" dirty="0" smtClean="0"/>
              <a:t>Crystal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Brun</a:t>
            </a:r>
            <a:r>
              <a:rPr lang="en-US" dirty="0"/>
              <a:t> et al. </a:t>
            </a:r>
            <a:r>
              <a:rPr lang="en-US" dirty="0" smtClean="0"/>
              <a:t>2011], </a:t>
            </a:r>
            <a:r>
              <a:rPr lang="en-US" i="1" dirty="0" smtClean="0"/>
              <a:t>Safe-Commit</a:t>
            </a:r>
            <a:r>
              <a:rPr lang="en-US" dirty="0" smtClean="0"/>
              <a:t> , </a:t>
            </a:r>
            <a:r>
              <a:rPr lang="en-US" dirty="0" err="1" smtClean="0"/>
              <a:t>Wloka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2009], </a:t>
            </a:r>
            <a:r>
              <a:rPr lang="en-US" i="1" dirty="0" smtClean="0"/>
              <a:t>Lighthouse</a:t>
            </a:r>
            <a:r>
              <a:rPr lang="en-US" dirty="0" smtClean="0"/>
              <a:t> </a:t>
            </a:r>
            <a:r>
              <a:rPr lang="en-US" dirty="0"/>
              <a:t>[Da Silva et al. </a:t>
            </a:r>
            <a:r>
              <a:rPr lang="en-US" dirty="0" smtClean="0"/>
              <a:t>2006], </a:t>
            </a:r>
            <a:r>
              <a:rPr lang="en-US" i="1" dirty="0" err="1" smtClean="0"/>
              <a:t>WeCode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Guimarães</a:t>
            </a:r>
            <a:r>
              <a:rPr lang="en-US" dirty="0"/>
              <a:t> and Silva 2012</a:t>
            </a:r>
            <a:r>
              <a:rPr lang="en-US" dirty="0" smtClean="0"/>
              <a:t>]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2" name="Espaço Reservado para Conteúdo 13"/>
          <p:cNvSpPr txBox="1">
            <a:spLocks/>
          </p:cNvSpPr>
          <p:nvPr/>
        </p:nvSpPr>
        <p:spPr>
          <a:xfrm>
            <a:off x="12668" y="2205486"/>
            <a:ext cx="5562600" cy="2793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 err="1" smtClean="0"/>
              <a:t>Conflict</a:t>
            </a:r>
            <a:r>
              <a:rPr lang="pt-BR" dirty="0" smtClean="0"/>
              <a:t> </a:t>
            </a:r>
            <a:r>
              <a:rPr lang="pt-BR" dirty="0" err="1" smtClean="0"/>
              <a:t>detecting</a:t>
            </a:r>
            <a:endParaRPr lang="pt-BR" dirty="0" smtClean="0"/>
          </a:p>
          <a:p>
            <a:pPr lvl="2"/>
            <a:r>
              <a:rPr lang="pt-BR" dirty="0" err="1" smtClean="0">
                <a:solidFill>
                  <a:srgbClr val="FF0000"/>
                </a:solidFill>
              </a:rPr>
              <a:t>Locate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only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one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which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supports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distributed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repositories</a:t>
            </a:r>
            <a:endParaRPr lang="pt-BR" dirty="0" smtClean="0">
              <a:solidFill>
                <a:srgbClr val="FF0000"/>
              </a:solidFill>
            </a:endParaRPr>
          </a:p>
          <a:p>
            <a:pPr lvl="2"/>
            <a:r>
              <a:rPr lang="pt-BR" dirty="0" smtClean="0">
                <a:solidFill>
                  <a:srgbClr val="FF0000"/>
                </a:solidFill>
              </a:rPr>
              <a:t>Do </a:t>
            </a:r>
            <a:r>
              <a:rPr lang="pt-BR" dirty="0" err="1" smtClean="0">
                <a:solidFill>
                  <a:srgbClr val="FF0000"/>
                </a:solidFill>
              </a:rPr>
              <a:t>not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support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repositories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with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multiple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>
                <a:solidFill>
                  <a:srgbClr val="FF0000"/>
                </a:solidFill>
              </a:rPr>
              <a:t>partners</a:t>
            </a:r>
            <a:endParaRPr lang="pt-BR" dirty="0" smtClean="0">
              <a:solidFill>
                <a:srgbClr val="FF0000"/>
              </a:solidFill>
            </a:endParaRPr>
          </a:p>
          <a:p>
            <a:pPr lvl="2"/>
            <a:endParaRPr lang="pt-BR" dirty="0"/>
          </a:p>
        </p:txBody>
      </p:sp>
      <p:pic>
        <p:nvPicPr>
          <p:cNvPr id="1026" name="Picture 2" descr="http://www.bowelcanceraustralia.org/bca/images/stories/WM_promo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1" y="2277148"/>
            <a:ext cx="3860832" cy="240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" name="Diagrama 42"/>
          <p:cNvGraphicFramePr/>
          <p:nvPr>
            <p:extLst/>
          </p:nvPr>
        </p:nvGraphicFramePr>
        <p:xfrm>
          <a:off x="381000" y="457200"/>
          <a:ext cx="7739074" cy="30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0143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5.7|3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3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3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"/>
</p:tagLst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uff</Template>
  <TotalTime>0</TotalTime>
  <Words>940</Words>
  <Application>Microsoft Office PowerPoint</Application>
  <PresentationFormat>Apresentação na tela (4:3)</PresentationFormat>
  <Paragraphs>357</Paragraphs>
  <Slides>29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2" baseType="lpstr">
      <vt:lpstr>Arial</vt:lpstr>
      <vt:lpstr>Calibri</vt:lpstr>
      <vt:lpstr>uff</vt:lpstr>
      <vt:lpstr>What is going on around my repository?</vt:lpstr>
      <vt:lpstr>Concept: Distributed x Centralized Repositories</vt:lpstr>
      <vt:lpstr>Motivation</vt:lpstr>
      <vt:lpstr>Motivation</vt:lpstr>
      <vt:lpstr>Motivation</vt:lpstr>
      <vt:lpstr>Motivation</vt:lpstr>
      <vt:lpstr>Motivation</vt:lpstr>
      <vt:lpstr>Related Work</vt:lpstr>
      <vt:lpstr>Related Work</vt:lpstr>
      <vt:lpstr>Approach DyeVC*</vt:lpstr>
      <vt:lpstr>Different Visualization Levels</vt:lpstr>
      <vt:lpstr>Possible state for a repository</vt:lpstr>
      <vt:lpstr>Example</vt:lpstr>
      <vt:lpstr>DyeVC - Main Screen</vt:lpstr>
      <vt:lpstr>Topology View</vt:lpstr>
      <vt:lpstr>Topology View</vt:lpstr>
      <vt:lpstr>Commit History</vt:lpstr>
      <vt:lpstr>Commit History</vt:lpstr>
      <vt:lpstr>Technology Used</vt:lpstr>
      <vt:lpstr>Conclusion</vt:lpstr>
      <vt:lpstr>Trabalhos em Andamento</vt:lpstr>
      <vt:lpstr>Trabalhos em Andamento</vt:lpstr>
      <vt:lpstr>Trabalhos em Andamento</vt:lpstr>
      <vt:lpstr>Trabalhos em Andamento</vt:lpstr>
      <vt:lpstr>Trabalhos em Andamento</vt:lpstr>
      <vt:lpstr>Trabalhos em Andamento</vt:lpstr>
      <vt:lpstr>Trabalhos em Andamento</vt:lpstr>
      <vt:lpstr>Trabalhos em Andamento</vt:lpstr>
      <vt:lpstr>What is going on around my repository?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going on around my repository?</dc:title>
  <dc:creator/>
  <cp:lastModifiedBy/>
  <cp:revision>1</cp:revision>
  <dcterms:created xsi:type="dcterms:W3CDTF">2013-06-18T09:33:04Z</dcterms:created>
  <dcterms:modified xsi:type="dcterms:W3CDTF">2014-04-27T22:31:17Z</dcterms:modified>
</cp:coreProperties>
</file>